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44" r:id="rId3"/>
    <p:sldId id="353" r:id="rId4"/>
    <p:sldId id="354" r:id="rId5"/>
    <p:sldId id="369" r:id="rId6"/>
    <p:sldId id="355" r:id="rId7"/>
    <p:sldId id="356" r:id="rId8"/>
    <p:sldId id="357" r:id="rId9"/>
    <p:sldId id="358" r:id="rId10"/>
    <p:sldId id="370" r:id="rId11"/>
    <p:sldId id="304" r:id="rId12"/>
    <p:sldId id="371" r:id="rId13"/>
    <p:sldId id="384" r:id="rId14"/>
    <p:sldId id="359" r:id="rId15"/>
    <p:sldId id="360" r:id="rId16"/>
    <p:sldId id="36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1" r:id="rId26"/>
    <p:sldId id="382" r:id="rId27"/>
    <p:sldId id="383" r:id="rId28"/>
    <p:sldId id="367" r:id="rId29"/>
    <p:sldId id="385" r:id="rId30"/>
    <p:sldId id="368" r:id="rId31"/>
    <p:sldId id="386" r:id="rId32"/>
    <p:sldId id="387" r:id="rId33"/>
    <p:sldId id="279" r:id="rId34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5" autoAdjust="0"/>
    <p:restoredTop sz="94660"/>
  </p:normalViewPr>
  <p:slideViewPr>
    <p:cSldViewPr>
      <p:cViewPr varScale="1">
        <p:scale>
          <a:sx n="57" d="100"/>
          <a:sy n="5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6CAD-D39D-4942-9D70-1D3FCE60D9AE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DD162-80B6-4F1B-BD42-EA88601ECD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42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9A45-D3A8-4AD1-B49E-5034AAE33115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0AD8-1993-4897-945D-8AD63A9FDFB3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5504-2A41-41E8-BCFA-10E4B78B5553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B46F-7C29-48DA-8086-7A9670F825F2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80B8-F398-47E5-898F-41A15CDD839E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949A-AA8D-4786-B4EE-36A58CDBA1BB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97DD-95E3-432B-A31D-29356A5076C3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3E85-93A5-4A8D-BCB8-48FE866AEB84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3883-366E-493D-AB28-BA4B89AA052C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32B-B2F9-42F9-AB27-8B7A52696DF3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583A-1C74-42C5-8A5A-69066A13687A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Mayıs  2017 verileridir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E897-2177-4338-B611-5BADE92A2890}" type="datetime1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Mayıs  2017 verileridir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1CE9-0F33-4E39-AD5C-3F6B50137C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hyperlink" Target="https://idari.adu.edu.tr/db/ogrenciisleri/webfolders/topics/20230209102923-HLDUG9ZNK09022023SON-000016883182260711148626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4.png"/><Relationship Id="rId4" Type="http://schemas.openxmlformats.org/officeDocument/2006/relationships/hyperlink" Target="https://idari.adu.edu.tr/db/ogrenciisleri/webfolders/topics/20220110113706-AMALEITIMLERYNERGESI-000037526503884229859816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openxmlformats.org/officeDocument/2006/relationships/hyperlink" Target="https://idari.adu.edu.tr/db/ogrenciisleri/webfolders/topics/20220110113706-AMALEITIMLERYNERGESI-000037526503884229859816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kademik.adu.edu.tr/myo/aysaghiz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051720" y="729000"/>
            <a:ext cx="540000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920880" cy="43204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AYDIN SAĞLIK HİZMETLERİ</a:t>
            </a:r>
            <a:b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MESLEK YÜKSEKOKULU</a:t>
            </a:r>
            <a:b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b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tr-TR" sz="2700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2023-2024 Eğitim Öğretim Yılı</a:t>
            </a:r>
            <a:br>
              <a:rPr lang="tr-TR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tr-TR" sz="3600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ORYANTASYON TOPLANTISI</a:t>
            </a:r>
            <a:br>
              <a:rPr lang="tr-TR" sz="3100" b="1" dirty="0">
                <a:ln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</a:br>
            <a:endParaRPr lang="tr-TR" sz="3100" b="1" dirty="0">
              <a:ln>
                <a:solidFill>
                  <a:schemeClr val="tx2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İdari Kadro</a:t>
            </a:r>
          </a:p>
        </p:txBody>
      </p:sp>
      <p:grpSp>
        <p:nvGrpSpPr>
          <p:cNvPr id="3" name="20 Grup"/>
          <p:cNvGrpSpPr/>
          <p:nvPr/>
        </p:nvGrpSpPr>
        <p:grpSpPr>
          <a:xfrm>
            <a:off x="755576" y="908720"/>
            <a:ext cx="2808312" cy="2815663"/>
            <a:chOff x="6084168" y="908920"/>
            <a:chExt cx="2808312" cy="2815663"/>
          </a:xfrm>
        </p:grpSpPr>
        <p:sp>
          <p:nvSpPr>
            <p:cNvPr id="18" name="14 Metin kutusu"/>
            <p:cNvSpPr txBox="1"/>
            <p:nvPr/>
          </p:nvSpPr>
          <p:spPr>
            <a:xfrm>
              <a:off x="6084168" y="2708920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Esat Canan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Ön Büro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Destek Hizmetleri</a:t>
              </a:r>
            </a:p>
          </p:txBody>
        </p:sp>
        <p:pic>
          <p:nvPicPr>
            <p:cNvPr id="25" name="Picture 24" descr="es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224" y="908920"/>
              <a:ext cx="1349175" cy="1800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35896" y="908720"/>
            <a:ext cx="2520280" cy="2508086"/>
            <a:chOff x="3635896" y="908720"/>
            <a:chExt cx="2520280" cy="2508086"/>
          </a:xfrm>
        </p:grpSpPr>
        <p:sp>
          <p:nvSpPr>
            <p:cNvPr id="13" name="14 Metin kutusu"/>
            <p:cNvSpPr txBox="1"/>
            <p:nvPr/>
          </p:nvSpPr>
          <p:spPr>
            <a:xfrm>
              <a:off x="3635896" y="2708920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Meşgure Akgül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Destek Hizmetleri</a:t>
              </a:r>
            </a:p>
          </p:txBody>
        </p:sp>
        <p:pic>
          <p:nvPicPr>
            <p:cNvPr id="27" name="26 Resim" descr="unnamed (2).jpg"/>
            <p:cNvPicPr>
              <a:picLocks noChangeAspect="1"/>
            </p:cNvPicPr>
            <p:nvPr/>
          </p:nvPicPr>
          <p:blipFill>
            <a:blip r:embed="rId5" cstate="print"/>
            <a:srcRect l="24800" t="14300" r="40200" b="54200"/>
            <a:stretch>
              <a:fillRect/>
            </a:stretch>
          </p:blipFill>
          <p:spPr>
            <a:xfrm>
              <a:off x="3792080" y="908720"/>
              <a:ext cx="1500000" cy="1800000"/>
            </a:xfrm>
            <a:prstGeom prst="rect">
              <a:avLst/>
            </a:prstGeom>
          </p:spPr>
        </p:pic>
      </p:grpSp>
      <p:grpSp>
        <p:nvGrpSpPr>
          <p:cNvPr id="4" name="Grup 3"/>
          <p:cNvGrpSpPr/>
          <p:nvPr/>
        </p:nvGrpSpPr>
        <p:grpSpPr>
          <a:xfrm>
            <a:off x="6084168" y="908920"/>
            <a:ext cx="2448272" cy="2507886"/>
            <a:chOff x="6084168" y="908920"/>
            <a:chExt cx="2448272" cy="2507886"/>
          </a:xfrm>
        </p:grpSpPr>
        <p:sp>
          <p:nvSpPr>
            <p:cNvPr id="32" name="14 Metin kutusu"/>
            <p:cNvSpPr txBox="1"/>
            <p:nvPr/>
          </p:nvSpPr>
          <p:spPr>
            <a:xfrm>
              <a:off x="6084168" y="2708920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Kevser EFE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Destek Hizmetleri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78" t="5888" r="40059" b="72337"/>
            <a:stretch/>
          </p:blipFill>
          <p:spPr>
            <a:xfrm>
              <a:off x="6404257" y="908920"/>
              <a:ext cx="1808093" cy="1800000"/>
            </a:xfrm>
            <a:prstGeom prst="rect">
              <a:avLst/>
            </a:prstGeom>
          </p:spPr>
        </p:pic>
      </p:grpSp>
      <p:grpSp>
        <p:nvGrpSpPr>
          <p:cNvPr id="8" name="Grup 7"/>
          <p:cNvGrpSpPr/>
          <p:nvPr/>
        </p:nvGrpSpPr>
        <p:grpSpPr>
          <a:xfrm>
            <a:off x="3419872" y="3585410"/>
            <a:ext cx="2448272" cy="2507886"/>
            <a:chOff x="3347864" y="3513402"/>
            <a:chExt cx="2448272" cy="2507886"/>
          </a:xfrm>
        </p:grpSpPr>
        <p:sp>
          <p:nvSpPr>
            <p:cNvPr id="11" name="14 Metin kutusu"/>
            <p:cNvSpPr txBox="1"/>
            <p:nvPr/>
          </p:nvSpPr>
          <p:spPr>
            <a:xfrm>
              <a:off x="3347864" y="5313402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Mücahit TURAÇ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Destek Hizmetleri</a:t>
              </a:r>
            </a:p>
          </p:txBody>
        </p:sp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4" t="15721" r="33549" b="62189"/>
            <a:stretch/>
          </p:blipFill>
          <p:spPr>
            <a:xfrm>
              <a:off x="3801730" y="3513402"/>
              <a:ext cx="1540540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68950"/>
              </p:ext>
            </p:extLst>
          </p:nvPr>
        </p:nvGraphicFramePr>
        <p:xfrm>
          <a:off x="755576" y="833180"/>
          <a:ext cx="8208912" cy="47533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63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Program Adı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Danışman Hoca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5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Anestezi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Nuray GİDER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5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Çevre Sağlığı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Öğr.</a:t>
                      </a:r>
                      <a:r>
                        <a:rPr lang="tr-TR" sz="2000" baseline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Gör. H. Nurcan SÖBÜTAY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Diyaliz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Tuğçe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OKTAV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Fizyoterapi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Fatma Nur ALTIN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Neşe ERAY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(İ.Ö)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. Gör. Neşe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ERAY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ve Sek. 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Ali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 ve Sek. (İ.Ö)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Ali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Görüntüleme Teknikleri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Asli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ÇANAKÇI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Laboratuvar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Teknikleri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Hakan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KANLIOĞLU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68950"/>
              </p:ext>
            </p:extLst>
          </p:nvPr>
        </p:nvGraphicFramePr>
        <p:xfrm>
          <a:off x="755576" y="833180"/>
          <a:ext cx="8208912" cy="47533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63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Program Adı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Program Yürütücüsü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5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Anestezi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Nuray GİDER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5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Çevre Sağlığı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Öğr.</a:t>
                      </a:r>
                      <a:r>
                        <a:rPr lang="tr-TR" sz="2000" baseline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Gör. Nimet KILIÇ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Diyaliz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Tuğçe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OKTAV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Fizyoterapi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Müge DERELİ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Dr.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Nesrin OĞURLU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(İ.Ö)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. Gör.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Dr. Nesrin OĞURLU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 ve Sek. 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Perihan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ÖĞDÜM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 ve Sek. (İ.Ö)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Perihan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ÖĞDÜM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Görüntüleme Teknikleri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Asli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ÇANAKÇI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Laboratuvar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Teknikleri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Öğr. Gör. Hakan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KANLIOĞLU</a:t>
                      </a:r>
                      <a:endParaRPr lang="tr-TR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44624"/>
          <a:ext cx="8388424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Bölüm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Program Adı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Kayıtlı Öğrenci Sayısı</a:t>
                      </a:r>
                    </a:p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(1.Sınıf / Toplam Öğr.)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Hizmetler ve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Teknikler Bölümü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Anestezi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88 / 201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Çevre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61 / 154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Diyaliz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81 / 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(NÖ)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82 / 188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İlk ve Acil Yardım (İÖ)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62 / 155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 ve Sekreterlik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(NÖ)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72 / 163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Dokümantasyon ve Sekreterlik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(İÖ)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66 / 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Görüntüleme Teknikleri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79 / 179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Tıbbi Laboratuvar Teknikleri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79 / 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Terapi ve Rehabilitasyon Bölümü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Fizyoterapi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82 / 203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55576" y="332656"/>
          <a:ext cx="8208912" cy="648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144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Güz Yarıyılı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Başlama Tarihi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Bitiş Tarihi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Katkı Payı/Öğrenim Ücreti Yatırma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11 Eylül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20 Eylül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Kaydı Yaptırma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11 Eylül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20 Eylül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Danışman Görüşü/Oluru verme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11 Eylül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09 Ekim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Ekleme/Silme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02 Ekim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09 Ekim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Derslere Başlama/Bitiş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02 Ekim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14 Ocak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Dönem Sonu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Sınav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15 Ocak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28 Ocak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Bütünleme Sınavı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29 Ocak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Şubat 2024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Kayıt Dondurma Başvurusu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(Son Tarih)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09 Ekim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2652">
                <a:tc gridSpan="3"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Tek ders sınavı başvuruları öğrencinin kayıtlı olduğu birime yapılır, başvuru ve sınav tarihleri birimler tarafından belirlenir.</a:t>
                      </a:r>
                    </a:p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5/i derslerinin</a:t>
                      </a:r>
                      <a:r>
                        <a:rPr lang="tr-TR" sz="20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sınavları merkezi olarak ADUZEM tarafından yapılır ve sınav tarihleri 5/i dersleri Ortak Dersler Koordinatörlüğü internet sayfasından duyurulur.</a:t>
                      </a:r>
                    </a:p>
                    <a:p>
                      <a:pPr algn="just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kaydı yaptırma tarihleri içinde katkı payı / öğrenim ücretini yatırmayan veya en az 1 derse kayıt yaptırmamış öğrenciler, “Ders Ekleme / Silme” tarihleri içinde herhangi bir şekilde ders kaydı yapamazlar.</a:t>
                      </a:r>
                      <a:endParaRPr lang="tr-TR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2051720" y="-27384"/>
            <a:ext cx="541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YARIYILLIK EĞİTİM VERİLEN BİRİMLER</a:t>
            </a:r>
          </a:p>
        </p:txBody>
      </p: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55576" y="332656"/>
          <a:ext cx="8388424" cy="648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144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Bahar Yarıyılı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Başlama Tarihi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Bitiş Tarihi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Katkı Payı/Öğrenim Ücreti Yatırma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05 Şubat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09 Şubat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Kaydı Yaptırma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05 Şubat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09 Şubat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Danışman Görüşü/Oluru verme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05 Şubat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19 Şubat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Ekleme/Silme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12 Şubat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19 Şubat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Derslere Başlama/Bitiş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12 Şubat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02 Haziran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Dönem Sonu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Sınav Tarihleri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03 Haziran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14 Haziran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Bütünleme Sınavı Tarihleri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24 Haziran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30 Haziran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44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Kayıt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Dondurma Başvurusu (Son Tarih)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19 Şubat</a:t>
                      </a:r>
                      <a:r>
                        <a:rPr lang="tr-TR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2652">
                <a:tc gridSpan="3">
                  <a:txBody>
                    <a:bodyPr/>
                    <a:lstStyle/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Tek ders sınavı başvuruları öğrencinin kayıtlı olduğu birime yapılır, başvuru ve sınav tarihleri birimler tarafından belirlenir.</a:t>
                      </a:r>
                    </a:p>
                    <a:p>
                      <a:r>
                        <a:rPr lang="tr-TR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5/i derslerinin</a:t>
                      </a:r>
                      <a:r>
                        <a:rPr lang="tr-TR" sz="20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sınavları merkezi olarak ADUZEM tarafından yapılır ve sınav tarihleri 5/i dersleri Ortak Dersler Koordinatörlüğü internet sayfasından duyurulur.</a:t>
                      </a:r>
                    </a:p>
                    <a:p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Ders kaydı yaptırma tarihleri içinde katkı payı / öğrenim ücretini yatırmayan veya en az 1 derse kayıt yaptırmamış öğrenciler, “Ders Ekleme / Silme” tarihleri içinde herhangi bir şekilde ders kaydı yapamazlar.</a:t>
                      </a:r>
                      <a:endParaRPr lang="tr-TR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2051720" y="-27384"/>
            <a:ext cx="541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YARIYILLIK EĞİTİM VERİLEN BİRİMLER</a:t>
            </a:r>
          </a:p>
        </p:txBody>
      </p: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11560" y="2068810"/>
            <a:ext cx="8315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01538" y="1782663"/>
            <a:ext cx="83629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11560" y="1777330"/>
            <a:ext cx="84677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11560" y="1916832"/>
            <a:ext cx="84105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704850" y="3213348"/>
            <a:ext cx="773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051720" y="729000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105273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Üniversite Tanıtım Filminin Gösterimi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Meslek Yüksekokulumuz Yönetim Kadrosunun Tanıtımı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Meslek Yüksekokulumuz Akademik ve İdari Kadrosunun Tanıtımı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Meslek Yüksekokulumuz Birinci sınıf Danışman Öğretim Elemanlarının Tanıtımı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2023-2024 Eğitim-Öğretim Yılı Akademik Takviminin Sunulması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tr-TR" altLang="tr-T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Öğrenci Disiplin Yönetmeliği, Staj Yönetmeliği vb. hakkında bilgilendirme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GÜNDEM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12204" y="1768177"/>
            <a:ext cx="84963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11560" y="1845146"/>
            <a:ext cx="8353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917237" y="1625674"/>
            <a:ext cx="7705707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7346" y="1772816"/>
            <a:ext cx="8439150" cy="4392488"/>
            <a:chOff x="597346" y="1772816"/>
            <a:chExt cx="8439150" cy="4392488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1230188" y="1772816"/>
              <a:ext cx="77343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597346" y="2374354"/>
              <a:ext cx="843915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40779" y="1862138"/>
            <a:ext cx="8467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6396" y="1700808"/>
            <a:ext cx="8420100" cy="5040560"/>
            <a:chOff x="616396" y="1700808"/>
            <a:chExt cx="8420100" cy="5040560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616396" y="1700808"/>
              <a:ext cx="84201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664021" y="4007693"/>
              <a:ext cx="837247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83071" y="1734269"/>
            <a:ext cx="8353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Ön Lisans ve Lisans Yönetmeliği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https://idari.adu.edu.tr/db/ogrenciisleri/webfolders/topics/20230209102923-HLDUG9ZNK09022023SON-000016883182260711148626.pdf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601538" y="1705694"/>
            <a:ext cx="83629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403648" y="20083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pPr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                Uygulamalı Bilimler Yönergesi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755576" y="98072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https://idari.adu.edu.tr/db/ogrenciisleri/webfolders/topics/20220110113706-AMALEITIMLERYNERGESI-000037526503884229859816.pdf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6" y="1628800"/>
            <a:ext cx="8148888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403648" y="20083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pPr algn="ctr"/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                Uygulamalı Bilimler Yönergesi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755576" y="98072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https://idari.adu.edu.tr/db/ogrenciisleri/webfolders/topics/20220110113706-AMALEITIMLERYNERGESI-000037526503884229859816.pdf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1" y="1773184"/>
            <a:ext cx="8343207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3059832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Yönetim Kadrosu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9739" y="672951"/>
            <a:ext cx="3060453" cy="2828057"/>
            <a:chOff x="2816033" y="620688"/>
            <a:chExt cx="3060453" cy="2828057"/>
          </a:xfrm>
        </p:grpSpPr>
        <p:sp>
          <p:nvSpPr>
            <p:cNvPr id="11" name="10 Metin kutusu"/>
            <p:cNvSpPr txBox="1"/>
            <p:nvPr/>
          </p:nvSpPr>
          <p:spPr>
            <a:xfrm>
              <a:off x="2816033" y="2433082"/>
              <a:ext cx="30604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   Doç. Dr.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Gül Öznur KARABIÇAK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ASHMYO Müdür</a:t>
              </a:r>
            </a:p>
          </p:txBody>
        </p:sp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048" t="3847" r="4303"/>
            <a:stretch>
              <a:fillRect/>
            </a:stretch>
          </p:blipFill>
          <p:spPr bwMode="auto">
            <a:xfrm>
              <a:off x="3635896" y="620688"/>
              <a:ext cx="1584176" cy="1799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3750650" y="3493457"/>
            <a:ext cx="2693558" cy="2815863"/>
            <a:chOff x="798322" y="2348880"/>
            <a:chExt cx="2693558" cy="2815863"/>
          </a:xfrm>
        </p:grpSpPr>
        <p:sp>
          <p:nvSpPr>
            <p:cNvPr id="10" name="9 Metin kutusu"/>
            <p:cNvSpPr txBox="1"/>
            <p:nvPr/>
          </p:nvSpPr>
          <p:spPr>
            <a:xfrm>
              <a:off x="798322" y="4149080"/>
              <a:ext cx="26935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Muammer KORKUT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ASHMYO Müdür Yrd.</a:t>
              </a:r>
            </a:p>
          </p:txBody>
        </p:sp>
        <p:pic>
          <p:nvPicPr>
            <p:cNvPr id="19" name="Picture 18" descr="Mami1.png"/>
            <p:cNvPicPr>
              <a:picLocks noChangeAspect="1"/>
            </p:cNvPicPr>
            <p:nvPr/>
          </p:nvPicPr>
          <p:blipFill>
            <a:blip r:embed="rId5" cstate="print"/>
            <a:srcRect l="3990" r="17135"/>
            <a:stretch>
              <a:fillRect/>
            </a:stretch>
          </p:blipFill>
          <p:spPr>
            <a:xfrm>
              <a:off x="1259632" y="2348880"/>
              <a:ext cx="1525896" cy="18000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55576" y="3717032"/>
            <a:ext cx="3169394" cy="3051231"/>
            <a:chOff x="755576" y="3789240"/>
            <a:chExt cx="3169394" cy="3051231"/>
          </a:xfrm>
        </p:grpSpPr>
        <p:sp>
          <p:nvSpPr>
            <p:cNvPr id="15" name="14 Metin kutusu"/>
            <p:cNvSpPr txBox="1"/>
            <p:nvPr/>
          </p:nvSpPr>
          <p:spPr>
            <a:xfrm>
              <a:off x="755576" y="5517032"/>
              <a:ext cx="316939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Doç. Dr.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Erman ORYAŞIN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Hizmetler ve Teknikler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Bölüm Başkanı</a:t>
              </a:r>
            </a:p>
          </p:txBody>
        </p:sp>
        <p:pic>
          <p:nvPicPr>
            <p:cNvPr id="23" name="Picture 22" descr="erman1.png"/>
            <p:cNvPicPr>
              <a:picLocks noChangeAspect="1"/>
            </p:cNvPicPr>
            <p:nvPr/>
          </p:nvPicPr>
          <p:blipFill>
            <a:blip r:embed="rId6" cstate="print"/>
            <a:srcRect l="9294" t="5975" r="3966"/>
            <a:stretch>
              <a:fillRect/>
            </a:stretch>
          </p:blipFill>
          <p:spPr>
            <a:xfrm>
              <a:off x="1314332" y="3789240"/>
              <a:ext cx="1601484" cy="18000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372200" y="3717032"/>
            <a:ext cx="2786340" cy="3195647"/>
            <a:chOff x="6300192" y="3645024"/>
            <a:chExt cx="2786340" cy="3195647"/>
          </a:xfrm>
        </p:grpSpPr>
        <p:sp>
          <p:nvSpPr>
            <p:cNvPr id="13" name="12 Metin kutusu"/>
            <p:cNvSpPr txBox="1"/>
            <p:nvPr/>
          </p:nvSpPr>
          <p:spPr>
            <a:xfrm>
              <a:off x="6300192" y="5517232"/>
              <a:ext cx="27863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Dr. Öğr. Üyesi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Mert SOYSAL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Terapi ve Rehabilitasyon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Bölüm Başkanı</a:t>
              </a:r>
            </a:p>
          </p:txBody>
        </p:sp>
        <p:pic>
          <p:nvPicPr>
            <p:cNvPr id="25" name="Picture 24" descr="mert1.png"/>
            <p:cNvPicPr>
              <a:picLocks noChangeAspect="1"/>
            </p:cNvPicPr>
            <p:nvPr/>
          </p:nvPicPr>
          <p:blipFill>
            <a:blip r:embed="rId7" cstate="print"/>
            <a:srcRect r="5847"/>
            <a:stretch>
              <a:fillRect/>
            </a:stretch>
          </p:blipFill>
          <p:spPr>
            <a:xfrm>
              <a:off x="6732240" y="3645024"/>
              <a:ext cx="1512168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                Staj Yönergesi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611558" y="1412776"/>
            <a:ext cx="8497822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2101092" y="200834"/>
            <a:ext cx="53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Adnan Menderes Üniversitesi</a:t>
            </a:r>
          </a:p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                Staj Yönergesi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1559" y="1772816"/>
            <a:ext cx="8534920" cy="3585170"/>
            <a:chOff x="611559" y="2724150"/>
            <a:chExt cx="8534920" cy="35851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10000"/>
            </a:blip>
            <a:srcRect/>
            <a:stretch>
              <a:fillRect/>
            </a:stretch>
          </p:blipFill>
          <p:spPr bwMode="auto">
            <a:xfrm>
              <a:off x="611559" y="2724150"/>
              <a:ext cx="8534920" cy="17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83568" y="4437320"/>
              <a:ext cx="8412581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lik Hizmetleri Meslek Yuksekokulu Logo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391156" y="1246632"/>
            <a:ext cx="4361688" cy="4364736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547664" y="224725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  <a:hlinkClick r:id="rId4"/>
              </a:rPr>
              <a:t>https://akademik.adu.edu.tr/myo/aysaghiz/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7 Metin kutusu"/>
          <p:cNvSpPr txBox="1"/>
          <p:nvPr/>
        </p:nvSpPr>
        <p:spPr>
          <a:xfrm>
            <a:off x="971600" y="299695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Aydın Sağlık Hizmetleri MYO İnternet sayfasını takip ediniz.</a:t>
            </a:r>
          </a:p>
        </p:txBody>
      </p:sp>
    </p:spTree>
    <p:extLst>
      <p:ext uri="{BB962C8B-B14F-4D97-AF65-F5344CB8AC3E}">
        <p14:creationId xmlns:p14="http://schemas.microsoft.com/office/powerpoint/2010/main" val="394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27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CE9-0F33-4E39-AD5C-3F6B50137C43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5" name="4 Resim" descr="ppt Theme yan başlık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424" y="6021288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Lucida Calligraphy" pitchFamily="66" charset="0"/>
              </a:rPr>
              <a:t>T E S E K K Ü R L E 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5570" y="44624"/>
            <a:ext cx="8238090" cy="5976176"/>
            <a:chOff x="755570" y="44624"/>
            <a:chExt cx="8238090" cy="5976176"/>
          </a:xfrm>
        </p:grpSpPr>
        <p:pic>
          <p:nvPicPr>
            <p:cNvPr id="7" name="Picture 6" descr="481862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0" y="1628800"/>
              <a:ext cx="8238090" cy="4392000"/>
            </a:xfrm>
            <a:prstGeom prst="rect">
              <a:avLst/>
            </a:prstGeom>
          </p:spPr>
        </p:pic>
        <p:pic>
          <p:nvPicPr>
            <p:cNvPr id="8" name="Picture 7" descr="Adsı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44624"/>
              <a:ext cx="8229981" cy="172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Akademik Kadro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9552" y="692696"/>
            <a:ext cx="1970411" cy="2815663"/>
            <a:chOff x="683568" y="980928"/>
            <a:chExt cx="1970411" cy="2815663"/>
          </a:xfrm>
        </p:grpSpPr>
        <p:sp>
          <p:nvSpPr>
            <p:cNvPr id="15" name="14 Metin kutusu"/>
            <p:cNvSpPr txBox="1"/>
            <p:nvPr/>
          </p:nvSpPr>
          <p:spPr>
            <a:xfrm>
              <a:off x="683568" y="2780928"/>
              <a:ext cx="19704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Prof. Dr.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Canan HAZIR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Çevre Sağlığı</a:t>
              </a:r>
            </a:p>
          </p:txBody>
        </p:sp>
        <p:pic>
          <p:nvPicPr>
            <p:cNvPr id="17" name="Picture 16" descr="canan hazır.jpg"/>
            <p:cNvPicPr>
              <a:picLocks noChangeAspect="1"/>
            </p:cNvPicPr>
            <p:nvPr/>
          </p:nvPicPr>
          <p:blipFill>
            <a:blip r:embed="rId4" cstate="print"/>
            <a:srcRect l="9827" t="9722" r="13479"/>
            <a:stretch>
              <a:fillRect/>
            </a:stretch>
          </p:blipFill>
          <p:spPr>
            <a:xfrm>
              <a:off x="1186486" y="980928"/>
              <a:ext cx="1297282" cy="1800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61781" y="620688"/>
            <a:ext cx="2098651" cy="2815863"/>
            <a:chOff x="3415699" y="980728"/>
            <a:chExt cx="2098651" cy="2815863"/>
          </a:xfrm>
        </p:grpSpPr>
        <p:pic>
          <p:nvPicPr>
            <p:cNvPr id="18" name="13 Resim" descr="Adsız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2947" y="980728"/>
              <a:ext cx="1307125" cy="1800000"/>
            </a:xfrm>
            <a:prstGeom prst="rect">
              <a:avLst/>
            </a:prstGeom>
          </p:spPr>
        </p:pic>
        <p:sp>
          <p:nvSpPr>
            <p:cNvPr id="19" name="14 Metin kutusu"/>
            <p:cNvSpPr txBox="1"/>
            <p:nvPr/>
          </p:nvSpPr>
          <p:spPr>
            <a:xfrm>
              <a:off x="3415699" y="2780928"/>
              <a:ext cx="20986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Dr. Öğr. Üyesi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Sevil  ÖZCAN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Çevre Sağlığı </a:t>
              </a:r>
            </a:p>
          </p:txBody>
        </p:sp>
      </p:grpSp>
      <p:sp>
        <p:nvSpPr>
          <p:cNvPr id="17410" name="AutoShape 2" descr="CANAN HAZ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CANAN HAZ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4" name="AutoShape 6" descr="data:image/webp;base64,UklGRjQNAABXRUJQVlA4ICgNAABwOgCdASqHAKcAPt1ep0+opKMiLFQ8sRAbiWQAynC+E762itYLcG9VdLaTZoaS5t7W5k4MplErH8hfrKeCmZ99nTVWbkjmyFzcvcY9o9iR246Sp2O5XSoaesL8dy+jLIEa2J/G2Kmcox+Fc22q/1sPCgjlP0ctJ5COos977UzI8N5fta7OY2DOAPyovKYs3dzrN9EOKkMArkPAgVTcySUFTo5RHlrkjB9JxHFUPIk4N3W3TqR/0If72Us1TVLeU2F+dQcHqUz726H1m5adU5H0HRBorK0pxNFnALvVWO+fgogoXju+IkzwtYKjMfHhZvSXpra4FXFTv9fR/xCttvOlw7cvtqOfmSfQP9h7c5+wanZjtwAX+25l2u2E5ocgilVioyhjNKowfBILsDDcG/Jv3YteqHj7mVkgLcfkrrtRpqgYDynlNyFsGNuhVjuWkYXVb92VL/uQTqJvZkertLpNnfSDxKyDZktx4Fsg5nCCCAtmcQBCLVaH+NSWpxBPTxnH1+UY7pqxexmTPi3d4Hlja13EclRW7iJ7B4ZpDdAplS2pNYV0pLtcGWMkHboH/jlQjpCVA/FIgFvKF+OjomkV95efmvvuULl1fV9A4eBhBMubsUfJfy0zlhhFoAD++vDQVfE6mbz+T5k7jRhOFjzTnRYK0+I1me/+csTlo8PcRBl2SPzr5eQt/lkGJyrHPzeA2PoYyOB9JONn3T1IsV4TLq82y3sbTw+pPU6z/IBqHc7PWUiGr4qRQ+2v97cQ1G7V0E3BSzIxB5lvFOHElK8oojce/tFRQdBi9g5k8rHLaGy+G+94SAj3DOk6XbNAGksXAUmpABSYnDoHiPCSqd319SniL5iHyE0Cd4IjX58Ke1WkrsyC0IkdmxWyy+T3Y1ZuiiNkQjNjjlbRGtMmOI+6Fb0ih2+dgb/CDRDxmmu31tDLju4Ywtkn/j9L8orxOVZS7eepUv40AJh8UlZ8FDSj9vWfZixUTFxijLFYjFjWA4ZttygV/Iyq26P6jrXFHHYj0nYj/mQa63wD6p4IPObM5B5avDWdq8Vhb3KISUzYR8pIzYRH/Dpl1pMbCeYoYMYOwKiVKFI5062ITT+OH+a57Bx7KCnRqdEcxLO1iPf9nFLaZoWG+5gk9J0vtZAKcpMk4DnJaK7xxYT/8zgIO/61RtBMPgkH0/rC09sOape1x4MtuQtvw4eqREKQ/zW+ihr4a+15UllbY2S+dSK3ay018Ycu+aJxmTM+NYclLyCVKg8RDyOdEXCZkGR09D73WPXuIK0AIlNJSb3mLiApNNOYsTkPxrjUbCnzjo4bupwAUHTa9+pox6F/WPCRg1u/bCrlIeKCegfupXPPY2N3EBY64e1YuKpKU4NI9v0zHvTFcih1TdWoC32gIpnNoNJOXmmaACkCmrujJuB8DbgXlUG3fgBK24+m1ZyHZqYvHp3a9oeLTdIIA4tmGbhl1O5J2eygATjAjYguRqa9Yodstt8EAlxZOQc6PrWi4BXWbmoLmLZKWIXtl0YHraiZGGtNSmvAFYwevAsKtDG3ExMxK50/gestqOE41Cd3ift1LqZyMCsv9GXjDq9ERlJJC71JasOn2Vl3PYX+ibS9SbPhpM9XvZWx5c4mc34+/GyHUcugzTHA/Tdv7x3vJKxgPXAi918psIZqAh1F3uu76Sk076NRki5fLmsHJNftcoXlPjOdlZS4T3MZHj7PJU2LrP+55PiUsHGB2rpATjqMVD2CFcC0HiaBwjhwvQtCo7Z20tqqqmqekCILGvHU5REixVEFlAPNuiiw5mZ61VBNmn3E3uKd0IWjmw4wAKaPt7f5DGOGYF0+yYGGzzntgeYj8KiadQ/BaTbgD+NUN81NNTP7ef0D+xgu/mDxDUJhfMHDIOns3rxOCwTpNWN6AKOCsIAI1vPxhUMxzfXPcWe+FTvxnvejvES939PNNBilQEUP2ucjDuMy4KUnmnH3g8mW2/0N08+6TctkaNAg4Wru79aKvcUgORsifIRuX4wAeMjquNK1lZ0N8oDFg1qCv+R0yxwuKMIi3eTT+1JqGKI+iHy9+6jxljxlYRdoCbimoEmUJXWiVylFYkLA6Tg7TELFE4VyuhhiwYSecJ9nD/UV4O4fJqQwVDwiuvFapLkHKylgrbihUOX6U2I3BnLt9RT9V6dlLWrBhccEcxSoH7oFuZtnd7XVQ5YTzurVCSnt0kr/xdGf520IuBbGeKZqX5LVUaFhBun54cTXhiieVbDx96ZmIfpLO0rVUDFyFYLtXBZA3Oe+DJdNwieHCvxW7/g3+zL6E7UqmNB84bZnkTVBEeOVsA+1ms3B7HbQgMEMk5Xj6pB+iqD/gKX5QrVNeu4xJfCznfSIzQd2/JP7wMfTCzpb2qTY5p74hsjHPNZjlHmiLtoLwvcO/L8Ig3ENUGC9qT0pCkBaSzqtJpTO9Obt3MAN6iJLextW/D3u1YQWb8YVb79dlGXf0bKEk3JlGMhu+8pfSYLSQjH4LEgq+9t7LB6xOj6E0noq8e57iZyAlxnTG60wgSQ4LJY51XlIsGS/hwaUbB2a5KlVGAEo7UW5M1VZi4CngK2rXEqfe9TvpDgKkO9WwuKRi8ogaFBwrn9PMmlWKOB9c6s7wuHR7AkUtTj9P+Rs2lgeN+JIam18PL+HZg0NjIO0RPWsD64sNO4+iPKR6tfWBCcft7ycEGn3SKlwEKfFPd1vOY3tw+iU2ltH3FNLcsLxS5e0ZsA2ewCb3tvSLu3ZskuZGfs/9vqvShrDxek6dqNz2RHJPKS1NLxnCt/5CO0tgnkdNmeMqDNhCzTbympErXMs1t5MdMa6uKHjLxkuvYADa1xUicnInSKRt8YsagdVZw3cM631M4MPWtMRec8XiXXGtH7EgeneUR7an3uOFgFD9oV5wiJQE0EJ/21qTKFhGdeaNYQk88p4NZGW9TOxlZJJL7IrLje1Xh3LXlS1xk01RsDteNnLlgGwG41Oc8IPf5RA20JZPUOkq9aFYla3pOjX6/w+wsz1ALlqQR5qFZRrs/Nm8pgupNSuiAPsolAmdeOXV5oS+vVQmRjRwAOyzbFT/KcBsCeIRV3ralfedvnlDUs19YkODM/MmgcHkuCnfgCAS5l4Lg3fyyK0ren47c6Mpm9UWSO9Vpv7D/y739U1YGSBvmhnBe91m5YoEe68JKQ1PrHsitH7IBuJtNtobJBCq8iaCpqJHRRXHhwmZDIyvg2q4mXTvYc/lTbBPdI/JnkckZlRAJoQCIKDMlqDMlUGkuMq2ETY4lYUTe6F6O0HzjcydZSPUqD5gI5FlZMaa7B+41YtWXyfCG+1q7ZOAeQzfnRlKoQfLagpf2nMtpoIlGS/abaNjiXj1h/S6qsuRDlT91IOsdt09B51KZ1LwgzbiC85ka62/TBXooFkzPHEhePAbdBJLf+oMd6iQ8p2pFmFr47G4WK0xFPBSVxCQvOsRZlOSwGIsW3iiCSzTIM3J/Tjbi9MzmX0wGg8w7uDEpw374wbpuZYhzP14HI+WG9Flayz42gXkiIMnIiBaEqPb0T63Q++xxtKjkbLtGwxJlBMwSYCgwZOE9n9Gfb2ueGkY2k+qG9cLWYO91smtdGx54QLWh6tWrOQYMIgwskHh+DhZ7tmej6JPSsBEun+cVaOQ9QO89ifrVzSdVtxcM4drIFc3O6kgYlHKTqET9OpxPbeSTL5gAIdqZankTjms1gg6nhcrJ37fLvcBndu614FuarOYN6UL7VcomkNrjWjnrGmMeF8bxiKT4+Jasn+beIPNjXUnIaQm3ntqUubliZd4IO0selnIRwHLJppiLfMAoR+toJvPd6Lg7ECAdT4SB6XtO7VDLRJ4nvjE4S/7riKNd5XiqwXnmxj+6pDbZ+3MNdianVgf+S67BJtydyz1dFCmu/wNfDYxurdmlMeHSTSos2MytT90FUqRHHWkdhGcweVHoAe7hhGmeSbP1ykTQDHux337yc2fjxSt77nO+rIju0qiRQtGeFa4zGeV6KP5zH80/oeCi3ae/p68tE8B0hOrkcl5hS4w5y+Fbt1tw8VXW1P18hJr0Q0r5MWLo2fl/A1Ii4nVFfYTbzp9GD1NHu0xn93W9JJwtMgYg5nTOx3AAIwPd1W8lPvIY/b4muAUwlfdCGw6qrJx1dVYb6iNNeWdSeYInWomjpoCICpUPRSWtVbPk7IaVlEfsvk9gYWU6TopST0vCv5ItetBXHEpH9zEACvUDCDGco3D4jCMn1QKF44NGE9l3HXWf7iMINN6Ip5yb/Sr3X6F7MTuUTmt2rBZ4Nia/54BUR/bfLQo61MuqCONJpfrrHUXfMg74q0RFbyvhsE9+HqgVMzfNYqXbBgMFfxTiiqo0wNIV5W+bb8WbqNaMHxjTQiMTkP0boEGfx3IY1JYZdcTM2cl/EjGlrx4QobVznlyUkpevg2YoyXw/qMUIvbtVyu3Cnyv8+vaAEj/hDBYr7JJa4IaE5/AMWhXYwA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6" name="AutoShape 8" descr="data:image/webp;base64,UklGRjQNAABXRUJQVlA4ICgNAABwOgCdASqHAKcAPt1ep0+opKMiLFQ8sRAbiWQAynC+E762itYLcG9VdLaTZoaS5t7W5k4MplErH8hfrKeCmZ99nTVWbkjmyFzcvcY9o9iR246Sp2O5XSoaesL8dy+jLIEa2J/G2Kmcox+Fc22q/1sPCgjlP0ctJ5COos977UzI8N5fta7OY2DOAPyovKYs3dzrN9EOKkMArkPAgVTcySUFTo5RHlrkjB9JxHFUPIk4N3W3TqR/0If72Us1TVLeU2F+dQcHqUz726H1m5adU5H0HRBorK0pxNFnALvVWO+fgogoXju+IkzwtYKjMfHhZvSXpra4FXFTv9fR/xCttvOlw7cvtqOfmSfQP9h7c5+wanZjtwAX+25l2u2E5ocgilVioyhjNKowfBILsDDcG/Jv3YteqHj7mVkgLcfkrrtRpqgYDynlNyFsGNuhVjuWkYXVb92VL/uQTqJvZkertLpNnfSDxKyDZktx4Fsg5nCCCAtmcQBCLVaH+NSWpxBPTxnH1+UY7pqxexmTPi3d4Hlja13EclRW7iJ7B4ZpDdAplS2pNYV0pLtcGWMkHboH/jlQjpCVA/FIgFvKF+OjomkV95efmvvuULl1fV9A4eBhBMubsUfJfy0zlhhFoAD++vDQVfE6mbz+T5k7jRhOFjzTnRYK0+I1me/+csTlo8PcRBl2SPzr5eQt/lkGJyrHPzeA2PoYyOB9JONn3T1IsV4TLq82y3sbTw+pPU6z/IBqHc7PWUiGr4qRQ+2v97cQ1G7V0E3BSzIxB5lvFOHElK8oojce/tFRQdBi9g5k8rHLaGy+G+94SAj3DOk6XbNAGksXAUmpABSYnDoHiPCSqd319SniL5iHyE0Cd4IjX58Ke1WkrsyC0IkdmxWyy+T3Y1ZuiiNkQjNjjlbRGtMmOI+6Fb0ih2+dgb/CDRDxmmu31tDLju4Ywtkn/j9L8orxOVZS7eepUv40AJh8UlZ8FDSj9vWfZixUTFxijLFYjFjWA4ZttygV/Iyq26P6jrXFHHYj0nYj/mQa63wD6p4IPObM5B5avDWdq8Vhb3KISUzYR8pIzYRH/Dpl1pMbCeYoYMYOwKiVKFI5062ITT+OH+a57Bx7KCnRqdEcxLO1iPf9nFLaZoWG+5gk9J0vtZAKcpMk4DnJaK7xxYT/8zgIO/61RtBMPgkH0/rC09sOape1x4MtuQtvw4eqREKQ/zW+ihr4a+15UllbY2S+dSK3ay018Ycu+aJxmTM+NYclLyCVKg8RDyOdEXCZkGR09D73WPXuIK0AIlNJSb3mLiApNNOYsTkPxrjUbCnzjo4bupwAUHTa9+pox6F/WPCRg1u/bCrlIeKCegfupXPPY2N3EBY64e1YuKpKU4NI9v0zHvTFcih1TdWoC32gIpnNoNJOXmmaACkCmrujJuB8DbgXlUG3fgBK24+m1ZyHZqYvHp3a9oeLTdIIA4tmGbhl1O5J2eygATjAjYguRqa9Yodstt8EAlxZOQc6PrWi4BXWbmoLmLZKWIXtl0YHraiZGGtNSmvAFYwevAsKtDG3ExMxK50/gestqOE41Cd3ift1LqZyMCsv9GXjDq9ERlJJC71JasOn2Vl3PYX+ibS9SbPhpM9XvZWx5c4mc34+/GyHUcugzTHA/Tdv7x3vJKxgPXAi918psIZqAh1F3uu76Sk076NRki5fLmsHJNftcoXlPjOdlZS4T3MZHj7PJU2LrP+55PiUsHGB2rpATjqMVD2CFcC0HiaBwjhwvQtCo7Z20tqqqmqekCILGvHU5REixVEFlAPNuiiw5mZ61VBNmn3E3uKd0IWjmw4wAKaPt7f5DGOGYF0+yYGGzzntgeYj8KiadQ/BaTbgD+NUN81NNTP7ef0D+xgu/mDxDUJhfMHDIOns3rxOCwTpNWN6AKOCsIAI1vPxhUMxzfXPcWe+FTvxnvejvES939PNNBilQEUP2ucjDuMy4KUnmnH3g8mW2/0N08+6TctkaNAg4Wru79aKvcUgORsifIRuX4wAeMjquNK1lZ0N8oDFg1qCv+R0yxwuKMIi3eTT+1JqGKI+iHy9+6jxljxlYRdoCbimoEmUJXWiVylFYkLA6Tg7TELFE4VyuhhiwYSecJ9nD/UV4O4fJqQwVDwiuvFapLkHKylgrbihUOX6U2I3BnLt9RT9V6dlLWrBhccEcxSoH7oFuZtnd7XVQ5YTzurVCSnt0kr/xdGf520IuBbGeKZqX5LVUaFhBun54cTXhiieVbDx96ZmIfpLO0rVUDFyFYLtXBZA3Oe+DJdNwieHCvxW7/g3+zL6E7UqmNB84bZnkTVBEeOVsA+1ms3B7HbQgMEMk5Xj6pB+iqD/gKX5QrVNeu4xJfCznfSIzQd2/JP7wMfTCzpb2qTY5p74hsjHPNZjlHmiLtoLwvcO/L8Ig3ENUGC9qT0pCkBaSzqtJpTO9Obt3MAN6iJLextW/D3u1YQWb8YVb79dlGXf0bKEk3JlGMhu+8pfSYLSQjH4LEgq+9t7LB6xOj6E0noq8e57iZyAlxnTG60wgSQ4LJY51XlIsGS/hwaUbB2a5KlVGAEo7UW5M1VZi4CngK2rXEqfe9TvpDgKkO9WwuKRi8ogaFBwrn9PMmlWKOB9c6s7wuHR7AkUtTj9P+Rs2lgeN+JIam18PL+HZg0NjIO0RPWsD64sNO4+iPKR6tfWBCcft7ycEGn3SKlwEKfFPd1vOY3tw+iU2ltH3FNLcsLxS5e0ZsA2ewCb3tvSLu3ZskuZGfs/9vqvShrDxek6dqNz2RHJPKS1NLxnCt/5CO0tgnkdNmeMqDNhCzTbympErXMs1t5MdMa6uKHjLxkuvYADa1xUicnInSKRt8YsagdVZw3cM631M4MPWtMRec8XiXXGtH7EgeneUR7an3uOFgFD9oV5wiJQE0EJ/21qTKFhGdeaNYQk88p4NZGW9TOxlZJJL7IrLje1Xh3LXlS1xk01RsDteNnLlgGwG41Oc8IPf5RA20JZPUOkq9aFYla3pOjX6/w+wsz1ALlqQR5qFZRrs/Nm8pgupNSuiAPsolAmdeOXV5oS+vVQmRjRwAOyzbFT/KcBsCeIRV3ralfedvnlDUs19YkODM/MmgcHkuCnfgCAS5l4Lg3fyyK0ren47c6Mpm9UWSO9Vpv7D/y739U1YGSBvmhnBe91m5YoEe68JKQ1PrHsitH7IBuJtNtobJBCq8iaCpqJHRRXHhwmZDIyvg2q4mXTvYc/lTbBPdI/JnkckZlRAJoQCIKDMlqDMlUGkuMq2ETY4lYUTe6F6O0HzjcydZSPUqD5gI5FlZMaa7B+41YtWXyfCG+1q7ZOAeQzfnRlKoQfLagpf2nMtpoIlGS/abaNjiXj1h/S6qsuRDlT91IOsdt09B51KZ1LwgzbiC85ka62/TBXooFkzPHEhePAbdBJLf+oMd6iQ8p2pFmFr47G4WK0xFPBSVxCQvOsRZlOSwGIsW3iiCSzTIM3J/Tjbi9MzmX0wGg8w7uDEpw374wbpuZYhzP14HI+WG9Flayz42gXkiIMnIiBaEqPb0T63Q++xxtKjkbLtGwxJlBMwSYCgwZOE9n9Gfb2ueGkY2k+qG9cLWYO91smtdGx54QLWh6tWrOQYMIgwskHh+DhZ7tmej6JPSsBEun+cVaOQ9QO89ifrVzSdVtxcM4drIFc3O6kgYlHKTqET9OpxPbeSTL5gAIdqZankTjms1gg6nhcrJ37fLvcBndu614FuarOYN6UL7VcomkNrjWjnrGmMeF8bxiKT4+Jasn+beIPNjXUnIaQm3ntqUubliZd4IO0selnIRwHLJppiLfMAoR+toJvPd6Lg7ECAdT4SB6XtO7VDLRJ4nvjE4S/7riKNd5XiqwXnmxj+6pDbZ+3MNdianVgf+S67BJtydyz1dFCmu/wNfDYxurdmlMeHSTSos2MytT90FUqRHHWkdhGcweVHoAe7hhGmeSbP1ykTQDHux337yc2fjxSt77nO+rIju0qiRQtGeFa4zGeV6KP5zH80/oeCi3ae/p68tE8B0hOrkcl5hS4w5y+Fbt1tw8VXW1P18hJr0Q0r5MWLo2fl/A1Ii4nVFfYTbzp9GD1NHu0xn93W9JJwtMgYg5nTOx3AAIwPd1W8lPvIY/b4muAUwlfdCGw6qrJx1dVYb6iNNeWdSeYInWomjpoCICpUPRSWtVbPk7IaVlEfsvk9gYWU6TopST0vCv5ItetBXHEpH9zEACvUDCDGco3D4jCMn1QKF44NGE9l3HXWf7iMINN6Ip5yb/Sr3X6F7MTuUTmt2rBZ4Nia/54BUR/bfLQo61MuqCONJpfrrHUXfMg74q0RFbyvhsE9+HqgVMzfNYqXbBgMFfxTiiqo0wNIV5W+bb8WbqNaMHxjTQiMTkP0boEGfx3IY1JYZdcTM2cl/EjGlrx4QobVznlyUkpevg2YoyXw/qMUIvbtVyu3Cnyv8+vaAEj/hDBYr7JJa4IaE5/AMWhXYwA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8" name="AutoShape 10" descr="https://akbis.adu.edu.tr/Photos/27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0" name="AutoShape 12" descr="https://akbis.adu.edu.tr/Photos/27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8" name="Group 37"/>
          <p:cNvGrpSpPr/>
          <p:nvPr/>
        </p:nvGrpSpPr>
        <p:grpSpPr>
          <a:xfrm>
            <a:off x="3419872" y="3645023"/>
            <a:ext cx="2851999" cy="2815864"/>
            <a:chOff x="3563888" y="3645023"/>
            <a:chExt cx="2851999" cy="2815864"/>
          </a:xfrm>
        </p:grpSpPr>
        <p:sp>
          <p:nvSpPr>
            <p:cNvPr id="27" name="14 Metin kutusu"/>
            <p:cNvSpPr txBox="1"/>
            <p:nvPr/>
          </p:nvSpPr>
          <p:spPr>
            <a:xfrm>
              <a:off x="3563888" y="5445224"/>
              <a:ext cx="28519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Dr. Öğr. Üyesi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Şengül ŞENTÜRK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Görüntüleme Tekn.</a:t>
              </a:r>
            </a:p>
          </p:txBody>
        </p:sp>
        <p:pic>
          <p:nvPicPr>
            <p:cNvPr id="37" name="Picture 36" descr="şengü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7944" y="3645023"/>
              <a:ext cx="1455091" cy="1800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08219" y="3645224"/>
            <a:ext cx="2388795" cy="2815663"/>
            <a:chOff x="6208219" y="3645224"/>
            <a:chExt cx="2388795" cy="2815663"/>
          </a:xfrm>
        </p:grpSpPr>
        <p:sp>
          <p:nvSpPr>
            <p:cNvPr id="29" name="14 Metin kutusu"/>
            <p:cNvSpPr txBox="1"/>
            <p:nvPr/>
          </p:nvSpPr>
          <p:spPr>
            <a:xfrm>
              <a:off x="6208219" y="5445224"/>
              <a:ext cx="23887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Öğr. Gör. Dr.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Nesrin OĞURLU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İlk ve Acil Yardım</a:t>
              </a:r>
            </a:p>
          </p:txBody>
        </p:sp>
        <p:pic>
          <p:nvPicPr>
            <p:cNvPr id="39" name="Picture 38" descr="nesrin.png"/>
            <p:cNvPicPr>
              <a:picLocks noChangeAspect="1"/>
            </p:cNvPicPr>
            <p:nvPr/>
          </p:nvPicPr>
          <p:blipFill>
            <a:blip r:embed="rId7" cstate="print"/>
            <a:srcRect t="3000" r="19138" b="13013"/>
            <a:stretch>
              <a:fillRect/>
            </a:stretch>
          </p:blipFill>
          <p:spPr>
            <a:xfrm>
              <a:off x="6765834" y="3645224"/>
              <a:ext cx="1478574" cy="18000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059832" y="692896"/>
            <a:ext cx="2688493" cy="2815663"/>
            <a:chOff x="3059832" y="692896"/>
            <a:chExt cx="2688493" cy="2815663"/>
          </a:xfrm>
        </p:grpSpPr>
        <p:sp>
          <p:nvSpPr>
            <p:cNvPr id="32" name="14 Metin kutusu"/>
            <p:cNvSpPr txBox="1"/>
            <p:nvPr/>
          </p:nvSpPr>
          <p:spPr>
            <a:xfrm>
              <a:off x="3059832" y="2492896"/>
              <a:ext cx="26884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 Doç. Dr.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Erman ORYAŞIN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Laboratuar Tekn. </a:t>
              </a:r>
            </a:p>
          </p:txBody>
        </p:sp>
        <p:pic>
          <p:nvPicPr>
            <p:cNvPr id="41" name="Picture 40" descr="erman1.png"/>
            <p:cNvPicPr>
              <a:picLocks noChangeAspect="1"/>
            </p:cNvPicPr>
            <p:nvPr/>
          </p:nvPicPr>
          <p:blipFill>
            <a:blip r:embed="rId8" cstate="print"/>
            <a:srcRect l="12825" t="5185" r="6630"/>
            <a:stretch>
              <a:fillRect/>
            </a:stretch>
          </p:blipFill>
          <p:spPr>
            <a:xfrm>
              <a:off x="3745378" y="692896"/>
              <a:ext cx="1474694" cy="180000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552" y="3717032"/>
            <a:ext cx="2624373" cy="2743855"/>
            <a:chOff x="539552" y="3717032"/>
            <a:chExt cx="2624373" cy="2743855"/>
          </a:xfrm>
        </p:grpSpPr>
        <p:sp>
          <p:nvSpPr>
            <p:cNvPr id="21" name="14 Metin kutusu"/>
            <p:cNvSpPr txBox="1"/>
            <p:nvPr/>
          </p:nvSpPr>
          <p:spPr>
            <a:xfrm>
              <a:off x="539552" y="5445224"/>
              <a:ext cx="26243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Dr. Öğr. Üyesi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Mert SOYSAL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Laboratuar Tekn.</a:t>
              </a:r>
            </a:p>
          </p:txBody>
        </p:sp>
        <p:pic>
          <p:nvPicPr>
            <p:cNvPr id="43" name="Picture 42" descr="mert1.png"/>
            <p:cNvPicPr>
              <a:picLocks noChangeAspect="1"/>
            </p:cNvPicPr>
            <p:nvPr/>
          </p:nvPicPr>
          <p:blipFill>
            <a:blip r:embed="rId9" cstate="print"/>
            <a:srcRect r="7214"/>
            <a:stretch>
              <a:fillRect/>
            </a:stretch>
          </p:blipFill>
          <p:spPr>
            <a:xfrm>
              <a:off x="899592" y="3717032"/>
              <a:ext cx="1490196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Akademik Kadro</a:t>
            </a:r>
          </a:p>
        </p:txBody>
      </p:sp>
      <p:sp>
        <p:nvSpPr>
          <p:cNvPr id="17410" name="AutoShape 2" descr="CANAN HAZ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CANAN HAZ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4" name="AutoShape 6" descr="data:image/webp;base64,UklGRjQNAABXRUJQVlA4ICgNAABwOgCdASqHAKcAPt1ep0+opKMiLFQ8sRAbiWQAynC+E762itYLcG9VdLaTZoaS5t7W5k4MplErH8hfrKeCmZ99nTVWbkjmyFzcvcY9o9iR246Sp2O5XSoaesL8dy+jLIEa2J/G2Kmcox+Fc22q/1sPCgjlP0ctJ5COos977UzI8N5fta7OY2DOAPyovKYs3dzrN9EOKkMArkPAgVTcySUFTo5RHlrkjB9JxHFUPIk4N3W3TqR/0If72Us1TVLeU2F+dQcHqUz726H1m5adU5H0HRBorK0pxNFnALvVWO+fgogoXju+IkzwtYKjMfHhZvSXpra4FXFTv9fR/xCttvOlw7cvtqOfmSfQP9h7c5+wanZjtwAX+25l2u2E5ocgilVioyhjNKowfBILsDDcG/Jv3YteqHj7mVkgLcfkrrtRpqgYDynlNyFsGNuhVjuWkYXVb92VL/uQTqJvZkertLpNnfSDxKyDZktx4Fsg5nCCCAtmcQBCLVaH+NSWpxBPTxnH1+UY7pqxexmTPi3d4Hlja13EclRW7iJ7B4ZpDdAplS2pNYV0pLtcGWMkHboH/jlQjpCVA/FIgFvKF+OjomkV95efmvvuULl1fV9A4eBhBMubsUfJfy0zlhhFoAD++vDQVfE6mbz+T5k7jRhOFjzTnRYK0+I1me/+csTlo8PcRBl2SPzr5eQt/lkGJyrHPzeA2PoYyOB9JONn3T1IsV4TLq82y3sbTw+pPU6z/IBqHc7PWUiGr4qRQ+2v97cQ1G7V0E3BSzIxB5lvFOHElK8oojce/tFRQdBi9g5k8rHLaGy+G+94SAj3DOk6XbNAGksXAUmpABSYnDoHiPCSqd319SniL5iHyE0Cd4IjX58Ke1WkrsyC0IkdmxWyy+T3Y1ZuiiNkQjNjjlbRGtMmOI+6Fb0ih2+dgb/CDRDxmmu31tDLju4Ywtkn/j9L8orxOVZS7eepUv40AJh8UlZ8FDSj9vWfZixUTFxijLFYjFjWA4ZttygV/Iyq26P6jrXFHHYj0nYj/mQa63wD6p4IPObM5B5avDWdq8Vhb3KISUzYR8pIzYRH/Dpl1pMbCeYoYMYOwKiVKFI5062ITT+OH+a57Bx7KCnRqdEcxLO1iPf9nFLaZoWG+5gk9J0vtZAKcpMk4DnJaK7xxYT/8zgIO/61RtBMPgkH0/rC09sOape1x4MtuQtvw4eqREKQ/zW+ihr4a+15UllbY2S+dSK3ay018Ycu+aJxmTM+NYclLyCVKg8RDyOdEXCZkGR09D73WPXuIK0AIlNJSb3mLiApNNOYsTkPxrjUbCnzjo4bupwAUHTa9+pox6F/WPCRg1u/bCrlIeKCegfupXPPY2N3EBY64e1YuKpKU4NI9v0zHvTFcih1TdWoC32gIpnNoNJOXmmaACkCmrujJuB8DbgXlUG3fgBK24+m1ZyHZqYvHp3a9oeLTdIIA4tmGbhl1O5J2eygATjAjYguRqa9Yodstt8EAlxZOQc6PrWi4BXWbmoLmLZKWIXtl0YHraiZGGtNSmvAFYwevAsKtDG3ExMxK50/gestqOE41Cd3ift1LqZyMCsv9GXjDq9ERlJJC71JasOn2Vl3PYX+ibS9SbPhpM9XvZWx5c4mc34+/GyHUcugzTHA/Tdv7x3vJKxgPXAi918psIZqAh1F3uu76Sk076NRki5fLmsHJNftcoXlPjOdlZS4T3MZHj7PJU2LrP+55PiUsHGB2rpATjqMVD2CFcC0HiaBwjhwvQtCo7Z20tqqqmqekCILGvHU5REixVEFlAPNuiiw5mZ61VBNmn3E3uKd0IWjmw4wAKaPt7f5DGOGYF0+yYGGzzntgeYj8KiadQ/BaTbgD+NUN81NNTP7ef0D+xgu/mDxDUJhfMHDIOns3rxOCwTpNWN6AKOCsIAI1vPxhUMxzfXPcWe+FTvxnvejvES939PNNBilQEUP2ucjDuMy4KUnmnH3g8mW2/0N08+6TctkaNAg4Wru79aKvcUgORsifIRuX4wAeMjquNK1lZ0N8oDFg1qCv+R0yxwuKMIi3eTT+1JqGKI+iHy9+6jxljxlYRdoCbimoEmUJXWiVylFYkLA6Tg7TELFE4VyuhhiwYSecJ9nD/UV4O4fJqQwVDwiuvFapLkHKylgrbihUOX6U2I3BnLt9RT9V6dlLWrBhccEcxSoH7oFuZtnd7XVQ5YTzurVCSnt0kr/xdGf520IuBbGeKZqX5LVUaFhBun54cTXhiieVbDx96ZmIfpLO0rVUDFyFYLtXBZA3Oe+DJdNwieHCvxW7/g3+zL6E7UqmNB84bZnkTVBEeOVsA+1ms3B7HbQgMEMk5Xj6pB+iqD/gKX5QrVNeu4xJfCznfSIzQd2/JP7wMfTCzpb2qTY5p74hsjHPNZjlHmiLtoLwvcO/L8Ig3ENUGC9qT0pCkBaSzqtJpTO9Obt3MAN6iJLextW/D3u1YQWb8YVb79dlGXf0bKEk3JlGMhu+8pfSYLSQjH4LEgq+9t7LB6xOj6E0noq8e57iZyAlxnTG60wgSQ4LJY51XlIsGS/hwaUbB2a5KlVGAEo7UW5M1VZi4CngK2rXEqfe9TvpDgKkO9WwuKRi8ogaFBwrn9PMmlWKOB9c6s7wuHR7AkUtTj9P+Rs2lgeN+JIam18PL+HZg0NjIO0RPWsD64sNO4+iPKR6tfWBCcft7ycEGn3SKlwEKfFPd1vOY3tw+iU2ltH3FNLcsLxS5e0ZsA2ewCb3tvSLu3ZskuZGfs/9vqvShrDxek6dqNz2RHJPKS1NLxnCt/5CO0tgnkdNmeMqDNhCzTbympErXMs1t5MdMa6uKHjLxkuvYADa1xUicnInSKRt8YsagdVZw3cM631M4MPWtMRec8XiXXGtH7EgeneUR7an3uOFgFD9oV5wiJQE0EJ/21qTKFhGdeaNYQk88p4NZGW9TOxlZJJL7IrLje1Xh3LXlS1xk01RsDteNnLlgGwG41Oc8IPf5RA20JZPUOkq9aFYla3pOjX6/w+wsz1ALlqQR5qFZRrs/Nm8pgupNSuiAPsolAmdeOXV5oS+vVQmRjRwAOyzbFT/KcBsCeIRV3ralfedvnlDUs19YkODM/MmgcHkuCnfgCAS5l4Lg3fyyK0ren47c6Mpm9UWSO9Vpv7D/y739U1YGSBvmhnBe91m5YoEe68JKQ1PrHsitH7IBuJtNtobJBCq8iaCpqJHRRXHhwmZDIyvg2q4mXTvYc/lTbBPdI/JnkckZlRAJoQCIKDMlqDMlUGkuMq2ETY4lYUTe6F6O0HzjcydZSPUqD5gI5FlZMaa7B+41YtWXyfCG+1q7ZOAeQzfnRlKoQfLagpf2nMtpoIlGS/abaNjiXj1h/S6qsuRDlT91IOsdt09B51KZ1LwgzbiC85ka62/TBXooFkzPHEhePAbdBJLf+oMd6iQ8p2pFmFr47G4WK0xFPBSVxCQvOsRZlOSwGIsW3iiCSzTIM3J/Tjbi9MzmX0wGg8w7uDEpw374wbpuZYhzP14HI+WG9Flayz42gXkiIMnIiBaEqPb0T63Q++xxtKjkbLtGwxJlBMwSYCgwZOE9n9Gfb2ueGkY2k+qG9cLWYO91smtdGx54QLWh6tWrOQYMIgwskHh+DhZ7tmej6JPSsBEun+cVaOQ9QO89ifrVzSdVtxcM4drIFc3O6kgYlHKTqET9OpxPbeSTL5gAIdqZankTjms1gg6nhcrJ37fLvcBndu614FuarOYN6UL7VcomkNrjWjnrGmMeF8bxiKT4+Jasn+beIPNjXUnIaQm3ntqUubliZd4IO0selnIRwHLJppiLfMAoR+toJvPd6Lg7ECAdT4SB6XtO7VDLRJ4nvjE4S/7riKNd5XiqwXnmxj+6pDbZ+3MNdianVgf+S67BJtydyz1dFCmu/wNfDYxurdmlMeHSTSos2MytT90FUqRHHWkdhGcweVHoAe7hhGmeSbP1ykTQDHux337yc2fjxSt77nO+rIju0qiRQtGeFa4zGeV6KP5zH80/oeCi3ae/p68tE8B0hOrkcl5hS4w5y+Fbt1tw8VXW1P18hJr0Q0r5MWLo2fl/A1Ii4nVFfYTbzp9GD1NHu0xn93W9JJwtMgYg5nTOx3AAIwPd1W8lPvIY/b4muAUwlfdCGw6qrJx1dVYb6iNNeWdSeYInWomjpoCICpUPRSWtVbPk7IaVlEfsvk9gYWU6TopST0vCv5ItetBXHEpH9zEACvUDCDGco3D4jCMn1QKF44NGE9l3HXWf7iMINN6Ip5yb/Sr3X6F7MTuUTmt2rBZ4Nia/54BUR/bfLQo61MuqCONJpfrrHUXfMg74q0RFbyvhsE9+HqgVMzfNYqXbBgMFfxTiiqo0wNIV5W+bb8WbqNaMHxjTQiMTkP0boEGfx3IY1JYZdcTM2cl/EjGlrx4QobVznlyUkpevg2YoyXw/qMUIvbtVyu3Cnyv8+vaAEj/hDBYr7JJa4IaE5/AMWhXYwA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6" name="AutoShape 8" descr="data:image/webp;base64,UklGRjQNAABXRUJQVlA4ICgNAABwOgCdASqHAKcAPt1ep0+opKMiLFQ8sRAbiWQAynC+E762itYLcG9VdLaTZoaS5t7W5k4MplErH8hfrKeCmZ99nTVWbkjmyFzcvcY9o9iR246Sp2O5XSoaesL8dy+jLIEa2J/G2Kmcox+Fc22q/1sPCgjlP0ctJ5COos977UzI8N5fta7OY2DOAPyovKYs3dzrN9EOKkMArkPAgVTcySUFTo5RHlrkjB9JxHFUPIk4N3W3TqR/0If72Us1TVLeU2F+dQcHqUz726H1m5adU5H0HRBorK0pxNFnALvVWO+fgogoXju+IkzwtYKjMfHhZvSXpra4FXFTv9fR/xCttvOlw7cvtqOfmSfQP9h7c5+wanZjtwAX+25l2u2E5ocgilVioyhjNKowfBILsDDcG/Jv3YteqHj7mVkgLcfkrrtRpqgYDynlNyFsGNuhVjuWkYXVb92VL/uQTqJvZkertLpNnfSDxKyDZktx4Fsg5nCCCAtmcQBCLVaH+NSWpxBPTxnH1+UY7pqxexmTPi3d4Hlja13EclRW7iJ7B4ZpDdAplS2pNYV0pLtcGWMkHboH/jlQjpCVA/FIgFvKF+OjomkV95efmvvuULl1fV9A4eBhBMubsUfJfy0zlhhFoAD++vDQVfE6mbz+T5k7jRhOFjzTnRYK0+I1me/+csTlo8PcRBl2SPzr5eQt/lkGJyrHPzeA2PoYyOB9JONn3T1IsV4TLq82y3sbTw+pPU6z/IBqHc7PWUiGr4qRQ+2v97cQ1G7V0E3BSzIxB5lvFOHElK8oojce/tFRQdBi9g5k8rHLaGy+G+94SAj3DOk6XbNAGksXAUmpABSYnDoHiPCSqd319SniL5iHyE0Cd4IjX58Ke1WkrsyC0IkdmxWyy+T3Y1ZuiiNkQjNjjlbRGtMmOI+6Fb0ih2+dgb/CDRDxmmu31tDLju4Ywtkn/j9L8orxOVZS7eepUv40AJh8UlZ8FDSj9vWfZixUTFxijLFYjFjWA4ZttygV/Iyq26P6jrXFHHYj0nYj/mQa63wD6p4IPObM5B5avDWdq8Vhb3KISUzYR8pIzYRH/Dpl1pMbCeYoYMYOwKiVKFI5062ITT+OH+a57Bx7KCnRqdEcxLO1iPf9nFLaZoWG+5gk9J0vtZAKcpMk4DnJaK7xxYT/8zgIO/61RtBMPgkH0/rC09sOape1x4MtuQtvw4eqREKQ/zW+ihr4a+15UllbY2S+dSK3ay018Ycu+aJxmTM+NYclLyCVKg8RDyOdEXCZkGR09D73WPXuIK0AIlNJSb3mLiApNNOYsTkPxrjUbCnzjo4bupwAUHTa9+pox6F/WPCRg1u/bCrlIeKCegfupXPPY2N3EBY64e1YuKpKU4NI9v0zHvTFcih1TdWoC32gIpnNoNJOXmmaACkCmrujJuB8DbgXlUG3fgBK24+m1ZyHZqYvHp3a9oeLTdIIA4tmGbhl1O5J2eygATjAjYguRqa9Yodstt8EAlxZOQc6PrWi4BXWbmoLmLZKWIXtl0YHraiZGGtNSmvAFYwevAsKtDG3ExMxK50/gestqOE41Cd3ift1LqZyMCsv9GXjDq9ERlJJC71JasOn2Vl3PYX+ibS9SbPhpM9XvZWx5c4mc34+/GyHUcugzTHA/Tdv7x3vJKxgPXAi918psIZqAh1F3uu76Sk076NRki5fLmsHJNftcoXlPjOdlZS4T3MZHj7PJU2LrP+55PiUsHGB2rpATjqMVD2CFcC0HiaBwjhwvQtCo7Z20tqqqmqekCILGvHU5REixVEFlAPNuiiw5mZ61VBNmn3E3uKd0IWjmw4wAKaPt7f5DGOGYF0+yYGGzzntgeYj8KiadQ/BaTbgD+NUN81NNTP7ef0D+xgu/mDxDUJhfMHDIOns3rxOCwTpNWN6AKOCsIAI1vPxhUMxzfXPcWe+FTvxnvejvES939PNNBilQEUP2ucjDuMy4KUnmnH3g8mW2/0N08+6TctkaNAg4Wru79aKvcUgORsifIRuX4wAeMjquNK1lZ0N8oDFg1qCv+R0yxwuKMIi3eTT+1JqGKI+iHy9+6jxljxlYRdoCbimoEmUJXWiVylFYkLA6Tg7TELFE4VyuhhiwYSecJ9nD/UV4O4fJqQwVDwiuvFapLkHKylgrbihUOX6U2I3BnLt9RT9V6dlLWrBhccEcxSoH7oFuZtnd7XVQ5YTzurVCSnt0kr/xdGf520IuBbGeKZqX5LVUaFhBun54cTXhiieVbDx96ZmIfpLO0rVUDFyFYLtXBZA3Oe+DJdNwieHCvxW7/g3+zL6E7UqmNB84bZnkTVBEeOVsA+1ms3B7HbQgMEMk5Xj6pB+iqD/gKX5QrVNeu4xJfCznfSIzQd2/JP7wMfTCzpb2qTY5p74hsjHPNZjlHmiLtoLwvcO/L8Ig3ENUGC9qT0pCkBaSzqtJpTO9Obt3MAN6iJLextW/D3u1YQWb8YVb79dlGXf0bKEk3JlGMhu+8pfSYLSQjH4LEgq+9t7LB6xOj6E0noq8e57iZyAlxnTG60wgSQ4LJY51XlIsGS/hwaUbB2a5KlVGAEo7UW5M1VZi4CngK2rXEqfe9TvpDgKkO9WwuKRi8ogaFBwrn9PMmlWKOB9c6s7wuHR7AkUtTj9P+Rs2lgeN+JIam18PL+HZg0NjIO0RPWsD64sNO4+iPKR6tfWBCcft7ycEGn3SKlwEKfFPd1vOY3tw+iU2ltH3FNLcsLxS5e0ZsA2ewCb3tvSLu3ZskuZGfs/9vqvShrDxek6dqNz2RHJPKS1NLxnCt/5CO0tgnkdNmeMqDNhCzTbympErXMs1t5MdMa6uKHjLxkuvYADa1xUicnInSKRt8YsagdVZw3cM631M4MPWtMRec8XiXXGtH7EgeneUR7an3uOFgFD9oV5wiJQE0EJ/21qTKFhGdeaNYQk88p4NZGW9TOxlZJJL7IrLje1Xh3LXlS1xk01RsDteNnLlgGwG41Oc8IPf5RA20JZPUOkq9aFYla3pOjX6/w+wsz1ALlqQR5qFZRrs/Nm8pgupNSuiAPsolAmdeOXV5oS+vVQmRjRwAOyzbFT/KcBsCeIRV3ralfedvnlDUs19YkODM/MmgcHkuCnfgCAS5l4Lg3fyyK0ren47c6Mpm9UWSO9Vpv7D/y739U1YGSBvmhnBe91m5YoEe68JKQ1PrHsitH7IBuJtNtobJBCq8iaCpqJHRRXHhwmZDIyvg2q4mXTvYc/lTbBPdI/JnkckZlRAJoQCIKDMlqDMlUGkuMq2ETY4lYUTe6F6O0HzjcydZSPUqD5gI5FlZMaa7B+41YtWXyfCG+1q7ZOAeQzfnRlKoQfLagpf2nMtpoIlGS/abaNjiXj1h/S6qsuRDlT91IOsdt09B51KZ1LwgzbiC85ka62/TBXooFkzPHEhePAbdBJLf+oMd6iQ8p2pFmFr47G4WK0xFPBSVxCQvOsRZlOSwGIsW3iiCSzTIM3J/Tjbi9MzmX0wGg8w7uDEpw374wbpuZYhzP14HI+WG9Flayz42gXkiIMnIiBaEqPb0T63Q++xxtKjkbLtGwxJlBMwSYCgwZOE9n9Gfb2ueGkY2k+qG9cLWYO91smtdGx54QLWh6tWrOQYMIgwskHh+DhZ7tmej6JPSsBEun+cVaOQ9QO89ifrVzSdVtxcM4drIFc3O6kgYlHKTqET9OpxPbeSTL5gAIdqZankTjms1gg6nhcrJ37fLvcBndu614FuarOYN6UL7VcomkNrjWjnrGmMeF8bxiKT4+Jasn+beIPNjXUnIaQm3ntqUubliZd4IO0selnIRwHLJppiLfMAoR+toJvPd6Lg7ECAdT4SB6XtO7VDLRJ4nvjE4S/7riKNd5XiqwXnmxj+6pDbZ+3MNdianVgf+S67BJtydyz1dFCmu/wNfDYxurdmlMeHSTSos2MytT90FUqRHHWkdhGcweVHoAe7hhGmeSbP1ykTQDHux337yc2fjxSt77nO+rIju0qiRQtGeFa4zGeV6KP5zH80/oeCi3ae/p68tE8B0hOrkcl5hS4w5y+Fbt1tw8VXW1P18hJr0Q0r5MWLo2fl/A1Ii4nVFfYTbzp9GD1NHu0xn93W9JJwtMgYg5nTOx3AAIwPd1W8lPvIY/b4muAUwlfdCGw6qrJx1dVYb6iNNeWdSeYInWomjpoCICpUPRSWtVbPk7IaVlEfsvk9gYWU6TopST0vCv5ItetBXHEpH9zEACvUDCDGco3D4jCMn1QKF44NGE9l3HXWf7iMINN6Ip5yb/Sr3X6F7MTuUTmt2rBZ4Nia/54BUR/bfLQo61MuqCONJpfrrHUXfMg74q0RFbyvhsE9+HqgVMzfNYqXbBgMFfxTiiqo0wNIV5W+bb8WbqNaMHxjTQiMTkP0boEGfx3IY1JYZdcTM2cl/EjGlrx4QobVznlyUkpevg2YoyXw/qMUIvbtVyu3Cnyv8+vaAEj/hDBYr7JJa4IaE5/AMWhXYwA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8" name="AutoShape 10" descr="https://akbis.adu.edu.tr/Photos/27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0" name="AutoShape 12" descr="https://akbis.adu.edu.tr/Photos/27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9" name="Group 38"/>
          <p:cNvGrpSpPr/>
          <p:nvPr/>
        </p:nvGrpSpPr>
        <p:grpSpPr>
          <a:xfrm>
            <a:off x="683568" y="620688"/>
            <a:ext cx="2119491" cy="2743855"/>
            <a:chOff x="683568" y="620688"/>
            <a:chExt cx="2119491" cy="2743855"/>
          </a:xfrm>
        </p:grpSpPr>
        <p:sp>
          <p:nvSpPr>
            <p:cNvPr id="29" name="14 Metin kutusu"/>
            <p:cNvSpPr txBox="1"/>
            <p:nvPr/>
          </p:nvSpPr>
          <p:spPr>
            <a:xfrm>
              <a:off x="683568" y="2348880"/>
              <a:ext cx="21194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Nimet KILIÇ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Çevre Sağlığı</a:t>
              </a:r>
            </a:p>
          </p:txBody>
        </p:sp>
        <p:pic>
          <p:nvPicPr>
            <p:cNvPr id="38" name="Picture 37" descr="nimet2.png"/>
            <p:cNvPicPr>
              <a:picLocks noChangeAspect="1"/>
            </p:cNvPicPr>
            <p:nvPr/>
          </p:nvPicPr>
          <p:blipFill>
            <a:blip r:embed="rId4" cstate="print"/>
            <a:srcRect l="7578" t="4776" r="7578"/>
            <a:stretch>
              <a:fillRect/>
            </a:stretch>
          </p:blipFill>
          <p:spPr>
            <a:xfrm>
              <a:off x="1259632" y="620688"/>
              <a:ext cx="1343349" cy="1800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419873" y="620888"/>
            <a:ext cx="2880319" cy="2743655"/>
            <a:chOff x="3419873" y="620888"/>
            <a:chExt cx="2880319" cy="2743655"/>
          </a:xfrm>
        </p:grpSpPr>
        <p:sp>
          <p:nvSpPr>
            <p:cNvPr id="37" name="14 Metin kutusu"/>
            <p:cNvSpPr txBox="1"/>
            <p:nvPr/>
          </p:nvSpPr>
          <p:spPr>
            <a:xfrm>
              <a:off x="3419873" y="2348880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H. Nurcan SÖBÜTAY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Çevre Sağlığı 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271" t="3706" r="10306"/>
            <a:stretch>
              <a:fillRect/>
            </a:stretch>
          </p:blipFill>
          <p:spPr bwMode="auto">
            <a:xfrm>
              <a:off x="3995936" y="620888"/>
              <a:ext cx="1385441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940152" y="620688"/>
            <a:ext cx="3168351" cy="3051631"/>
            <a:chOff x="5940152" y="620688"/>
            <a:chExt cx="3168351" cy="3051631"/>
          </a:xfrm>
        </p:grpSpPr>
        <p:sp>
          <p:nvSpPr>
            <p:cNvPr id="31" name="14 Metin kutusu"/>
            <p:cNvSpPr txBox="1"/>
            <p:nvPr/>
          </p:nvSpPr>
          <p:spPr>
            <a:xfrm>
              <a:off x="5940152" y="2348880"/>
              <a:ext cx="31683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Perihan ÖĞDÜM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Tıbbi Dokümantasyon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ve Sekreterlik </a:t>
              </a:r>
            </a:p>
          </p:txBody>
        </p:sp>
        <p:pic>
          <p:nvPicPr>
            <p:cNvPr id="41" name="Picture 40" descr="podum1.png"/>
            <p:cNvPicPr>
              <a:picLocks noChangeAspect="1"/>
            </p:cNvPicPr>
            <p:nvPr/>
          </p:nvPicPr>
          <p:blipFill>
            <a:blip r:embed="rId6" cstate="print"/>
            <a:srcRect l="4271" t="4000" r="6048"/>
            <a:stretch>
              <a:fillRect/>
            </a:stretch>
          </p:blipFill>
          <p:spPr>
            <a:xfrm>
              <a:off x="6444208" y="620688"/>
              <a:ext cx="1672084" cy="18000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546294" y="3645024"/>
            <a:ext cx="2108334" cy="2743855"/>
            <a:chOff x="3546294" y="3645024"/>
            <a:chExt cx="2108334" cy="2743855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t="3917"/>
            <a:stretch>
              <a:fillRect/>
            </a:stretch>
          </p:blipFill>
          <p:spPr bwMode="auto">
            <a:xfrm>
              <a:off x="3923928" y="3645024"/>
              <a:ext cx="1630715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14 Metin kutusu"/>
            <p:cNvSpPr txBox="1"/>
            <p:nvPr/>
          </p:nvSpPr>
          <p:spPr>
            <a:xfrm>
              <a:off x="3546294" y="5373216"/>
              <a:ext cx="21083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Öğr. Gör.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Tuğçe OKTAV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Diyaliz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54906" y="3637473"/>
            <a:ext cx="2451312" cy="2815863"/>
            <a:chOff x="798322" y="2348880"/>
            <a:chExt cx="2451312" cy="2815863"/>
          </a:xfrm>
        </p:grpSpPr>
        <p:sp>
          <p:nvSpPr>
            <p:cNvPr id="47" name="9 Metin kutusu"/>
            <p:cNvSpPr txBox="1"/>
            <p:nvPr/>
          </p:nvSpPr>
          <p:spPr>
            <a:xfrm>
              <a:off x="798322" y="4149080"/>
              <a:ext cx="24513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Muammer KORKUT</a:t>
              </a:r>
            </a:p>
            <a:p>
              <a:pPr algn="ctr"/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Fizyoterapi</a:t>
              </a:r>
            </a:p>
          </p:txBody>
        </p:sp>
        <p:pic>
          <p:nvPicPr>
            <p:cNvPr id="48" name="Picture 47" descr="Mami1.png"/>
            <p:cNvPicPr>
              <a:picLocks noChangeAspect="1"/>
            </p:cNvPicPr>
            <p:nvPr/>
          </p:nvPicPr>
          <p:blipFill>
            <a:blip r:embed="rId8" cstate="print"/>
            <a:srcRect l="3990" r="17135"/>
            <a:stretch>
              <a:fillRect/>
            </a:stretch>
          </p:blipFill>
          <p:spPr>
            <a:xfrm>
              <a:off x="1259632" y="2348880"/>
              <a:ext cx="1525896" cy="1800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737982" y="3645024"/>
            <a:ext cx="2537874" cy="2743855"/>
            <a:chOff x="737982" y="3645024"/>
            <a:chExt cx="2537874" cy="2743855"/>
          </a:xfrm>
        </p:grpSpPr>
        <p:sp>
          <p:nvSpPr>
            <p:cNvPr id="21" name="14 Metin kutusu"/>
            <p:cNvSpPr txBox="1"/>
            <p:nvPr/>
          </p:nvSpPr>
          <p:spPr>
            <a:xfrm>
              <a:off x="737982" y="5373216"/>
              <a:ext cx="2537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Öğr. Gör.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Hayriye ÇAKMAK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İlk ve Acil Yardım</a:t>
              </a:r>
            </a:p>
          </p:txBody>
        </p:sp>
        <p:pic>
          <p:nvPicPr>
            <p:cNvPr id="49" name="Picture 48" descr="Adsız.png"/>
            <p:cNvPicPr>
              <a:picLocks noChangeAspect="1"/>
            </p:cNvPicPr>
            <p:nvPr/>
          </p:nvPicPr>
          <p:blipFill>
            <a:blip r:embed="rId9" cstate="print"/>
            <a:srcRect t="8493"/>
            <a:stretch>
              <a:fillRect/>
            </a:stretch>
          </p:blipFill>
          <p:spPr>
            <a:xfrm>
              <a:off x="1331640" y="3645024"/>
              <a:ext cx="1348210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Akademik Kadro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35896" y="980728"/>
            <a:ext cx="2952328" cy="3044080"/>
            <a:chOff x="3635896" y="980728"/>
            <a:chExt cx="2952328" cy="3044080"/>
          </a:xfrm>
        </p:grpSpPr>
        <p:sp>
          <p:nvSpPr>
            <p:cNvPr id="25" name="14 Metin kutusu"/>
            <p:cNvSpPr txBox="1"/>
            <p:nvPr/>
          </p:nvSpPr>
          <p:spPr>
            <a:xfrm>
              <a:off x="3635896" y="2701369"/>
              <a:ext cx="29523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Ali ALU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Dokümantasyon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ve Sekreterlik</a:t>
              </a:r>
            </a:p>
          </p:txBody>
        </p:sp>
        <p:pic>
          <p:nvPicPr>
            <p:cNvPr id="27" name="Picture 26" descr="ali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111" y="980728"/>
              <a:ext cx="1600001" cy="1800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444209" y="980727"/>
            <a:ext cx="2880319" cy="2743856"/>
            <a:chOff x="6444209" y="980727"/>
            <a:chExt cx="2880319" cy="2743856"/>
          </a:xfrm>
        </p:grpSpPr>
        <p:sp>
          <p:nvSpPr>
            <p:cNvPr id="33" name="14 Metin kutusu"/>
            <p:cNvSpPr txBox="1"/>
            <p:nvPr/>
          </p:nvSpPr>
          <p:spPr>
            <a:xfrm>
              <a:off x="6444209" y="2708920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Nuray GİDER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Anestezi</a:t>
              </a:r>
            </a:p>
          </p:txBody>
        </p:sp>
        <p:pic>
          <p:nvPicPr>
            <p:cNvPr id="29" name="Picture 28" descr="nura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1325" y="980727"/>
              <a:ext cx="1455091" cy="18000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83568" y="980728"/>
            <a:ext cx="2880319" cy="2743855"/>
            <a:chOff x="683568" y="980728"/>
            <a:chExt cx="2880319" cy="2743855"/>
          </a:xfrm>
        </p:grpSpPr>
        <p:sp>
          <p:nvSpPr>
            <p:cNvPr id="30" name="14 Metin kutusu"/>
            <p:cNvSpPr txBox="1"/>
            <p:nvPr/>
          </p:nvSpPr>
          <p:spPr>
            <a:xfrm>
              <a:off x="683568" y="2708920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Nejla BİÇER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Diyaliz</a:t>
              </a:r>
            </a:p>
          </p:txBody>
        </p:sp>
        <p:pic>
          <p:nvPicPr>
            <p:cNvPr id="44" name="10 Resim" descr="unnamed.jpg"/>
            <p:cNvPicPr>
              <a:picLocks noChangeAspect="1"/>
            </p:cNvPicPr>
            <p:nvPr/>
          </p:nvPicPr>
          <p:blipFill>
            <a:blip r:embed="rId6" cstate="print"/>
            <a:srcRect b="15350"/>
            <a:stretch>
              <a:fillRect/>
            </a:stretch>
          </p:blipFill>
          <p:spPr>
            <a:xfrm>
              <a:off x="1115616" y="980728"/>
              <a:ext cx="1588579" cy="18000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83568" y="4005264"/>
            <a:ext cx="3024336" cy="2743655"/>
            <a:chOff x="683568" y="4005264"/>
            <a:chExt cx="3024336" cy="2743655"/>
          </a:xfrm>
        </p:grpSpPr>
        <p:sp>
          <p:nvSpPr>
            <p:cNvPr id="35" name="14 Metin kutusu"/>
            <p:cNvSpPr txBox="1"/>
            <p:nvPr/>
          </p:nvSpPr>
          <p:spPr>
            <a:xfrm>
              <a:off x="683568" y="5733256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Aslı ÇANAKÇI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Tıbbi Görüntüleme Tekn. </a:t>
              </a:r>
            </a:p>
          </p:txBody>
        </p:sp>
        <p:pic>
          <p:nvPicPr>
            <p:cNvPr id="46" name="Picture 45" descr="aslı1.png"/>
            <p:cNvPicPr>
              <a:picLocks noChangeAspect="1"/>
            </p:cNvPicPr>
            <p:nvPr/>
          </p:nvPicPr>
          <p:blipFill>
            <a:blip r:embed="rId7" cstate="print"/>
            <a:srcRect t="3989" r="10964"/>
            <a:stretch>
              <a:fillRect/>
            </a:stretch>
          </p:blipFill>
          <p:spPr>
            <a:xfrm>
              <a:off x="1164621" y="4005264"/>
              <a:ext cx="1463163" cy="18000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707904" y="4005064"/>
            <a:ext cx="3024336" cy="2743855"/>
            <a:chOff x="3707904" y="4005064"/>
            <a:chExt cx="3024336" cy="2743855"/>
          </a:xfrm>
        </p:grpSpPr>
        <p:sp>
          <p:nvSpPr>
            <p:cNvPr id="38" name="14 Metin kutusu"/>
            <p:cNvSpPr txBox="1"/>
            <p:nvPr/>
          </p:nvSpPr>
          <p:spPr>
            <a:xfrm>
              <a:off x="3707904" y="5733256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Müge DERELİ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Fizyoterapi</a:t>
              </a:r>
            </a:p>
          </p:txBody>
        </p:sp>
        <p:pic>
          <p:nvPicPr>
            <p:cNvPr id="48" name="Picture 47" descr="müge1.png"/>
            <p:cNvPicPr>
              <a:picLocks noChangeAspect="1"/>
            </p:cNvPicPr>
            <p:nvPr/>
          </p:nvPicPr>
          <p:blipFill>
            <a:blip r:embed="rId8" cstate="print"/>
            <a:srcRect t="5935" b="5935"/>
            <a:stretch>
              <a:fillRect/>
            </a:stretch>
          </p:blipFill>
          <p:spPr>
            <a:xfrm>
              <a:off x="4112158" y="4005064"/>
              <a:ext cx="1611970" cy="18000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444208" y="4005064"/>
            <a:ext cx="2880319" cy="2743855"/>
            <a:chOff x="6444208" y="4005064"/>
            <a:chExt cx="2880319" cy="2743855"/>
          </a:xfrm>
        </p:grpSpPr>
        <p:sp>
          <p:nvSpPr>
            <p:cNvPr id="41" name="14 Metin kutusu"/>
            <p:cNvSpPr txBox="1"/>
            <p:nvPr/>
          </p:nvSpPr>
          <p:spPr>
            <a:xfrm>
              <a:off x="6444208" y="5733256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Fatma Nur ALTIN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Fizyoterapi</a:t>
              </a:r>
            </a:p>
          </p:txBody>
        </p:sp>
        <p:pic>
          <p:nvPicPr>
            <p:cNvPr id="50" name="Picture 49" descr="fatma nur1.png"/>
            <p:cNvPicPr>
              <a:picLocks noChangeAspect="1"/>
            </p:cNvPicPr>
            <p:nvPr/>
          </p:nvPicPr>
          <p:blipFill>
            <a:blip r:embed="rId9" cstate="print"/>
            <a:srcRect l="8216" t="7303" r="5515" b="5058"/>
            <a:stretch>
              <a:fillRect/>
            </a:stretch>
          </p:blipFill>
          <p:spPr>
            <a:xfrm>
              <a:off x="6876256" y="4005064"/>
              <a:ext cx="1575000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Akademik Kadro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9552" y="908719"/>
            <a:ext cx="3096344" cy="3123640"/>
            <a:chOff x="539552" y="908719"/>
            <a:chExt cx="3096344" cy="3123640"/>
          </a:xfrm>
        </p:grpSpPr>
        <p:sp>
          <p:nvSpPr>
            <p:cNvPr id="33" name="14 Metin kutusu"/>
            <p:cNvSpPr txBox="1"/>
            <p:nvPr/>
          </p:nvSpPr>
          <p:spPr>
            <a:xfrm>
              <a:off x="539552" y="2708920"/>
              <a:ext cx="3096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Öğr. Gör.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H. Gül BOZKURT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Tıbbi Dokümantasyon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ve Sekreterlik</a:t>
              </a:r>
            </a:p>
          </p:txBody>
        </p:sp>
        <p:pic>
          <p:nvPicPr>
            <p:cNvPr id="12" name="Picture 11" descr="Gü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685" y="908719"/>
              <a:ext cx="1455091" cy="1800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635897" y="908720"/>
            <a:ext cx="2880319" cy="2815863"/>
            <a:chOff x="3635897" y="908720"/>
            <a:chExt cx="2880319" cy="2815863"/>
          </a:xfrm>
        </p:grpSpPr>
        <p:sp>
          <p:nvSpPr>
            <p:cNvPr id="28" name="14 Metin kutusu"/>
            <p:cNvSpPr txBox="1"/>
            <p:nvPr/>
          </p:nvSpPr>
          <p:spPr>
            <a:xfrm>
              <a:off x="3635897" y="2708920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Öğr. Gör.  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Neşe ERAY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Diyaliz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6588" y="908720"/>
              <a:ext cx="15075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444209" y="908720"/>
            <a:ext cx="2880319" cy="2815863"/>
            <a:chOff x="6444209" y="908720"/>
            <a:chExt cx="2880319" cy="2815863"/>
          </a:xfrm>
        </p:grpSpPr>
        <p:sp>
          <p:nvSpPr>
            <p:cNvPr id="31" name="14 Metin kutusu"/>
            <p:cNvSpPr txBox="1"/>
            <p:nvPr/>
          </p:nvSpPr>
          <p:spPr>
            <a:xfrm>
              <a:off x="6444209" y="2708920"/>
              <a:ext cx="2880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Öğr. Gör.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Hakan KANLIOĞLU Tıbbi Laboratuvar Tekn.</a:t>
              </a:r>
            </a:p>
          </p:txBody>
        </p:sp>
        <p:pic>
          <p:nvPicPr>
            <p:cNvPr id="23" name="Picture 60"/>
            <p:cNvPicPr>
              <a:picLocks noChangeAspect="1" noChangeArrowheads="1"/>
            </p:cNvPicPr>
            <p:nvPr/>
          </p:nvPicPr>
          <p:blipFill>
            <a:blip r:embed="rId6" cstate="print"/>
            <a:srcRect l="14111" r="15333"/>
            <a:stretch>
              <a:fillRect/>
            </a:stretch>
          </p:blipFill>
          <p:spPr bwMode="auto">
            <a:xfrm>
              <a:off x="6974406" y="908720"/>
              <a:ext cx="1270002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İdari Kadro</a:t>
            </a:r>
          </a:p>
        </p:txBody>
      </p:sp>
      <p:grpSp>
        <p:nvGrpSpPr>
          <p:cNvPr id="27" name="26 Grup"/>
          <p:cNvGrpSpPr/>
          <p:nvPr/>
        </p:nvGrpSpPr>
        <p:grpSpPr>
          <a:xfrm>
            <a:off x="3491880" y="3573016"/>
            <a:ext cx="2520280" cy="2520280"/>
            <a:chOff x="539552" y="3573016"/>
            <a:chExt cx="2520280" cy="2520280"/>
          </a:xfrm>
        </p:grpSpPr>
        <p:pic>
          <p:nvPicPr>
            <p:cNvPr id="12" name="Picture 11" descr="Adsız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3573016"/>
              <a:ext cx="1676975" cy="1800000"/>
            </a:xfrm>
            <a:prstGeom prst="rect">
              <a:avLst/>
            </a:prstGeom>
          </p:spPr>
        </p:pic>
        <p:sp>
          <p:nvSpPr>
            <p:cNvPr id="13" name="14 Metin kutusu"/>
            <p:cNvSpPr txBox="1"/>
            <p:nvPr/>
          </p:nvSpPr>
          <p:spPr>
            <a:xfrm>
              <a:off x="539552" y="5385410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Kadriye GÜZEL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Öğrenci İşleri</a:t>
              </a:r>
            </a:p>
          </p:txBody>
        </p:sp>
      </p:grpSp>
      <p:grpSp>
        <p:nvGrpSpPr>
          <p:cNvPr id="28" name="27 Grup"/>
          <p:cNvGrpSpPr/>
          <p:nvPr/>
        </p:nvGrpSpPr>
        <p:grpSpPr>
          <a:xfrm>
            <a:off x="648072" y="3573016"/>
            <a:ext cx="3131840" cy="2815863"/>
            <a:chOff x="6012160" y="3573016"/>
            <a:chExt cx="3131840" cy="2815863"/>
          </a:xfrm>
        </p:grpSpPr>
        <p:pic>
          <p:nvPicPr>
            <p:cNvPr id="21" name="Picture 20" descr="Şerife.png"/>
            <p:cNvPicPr>
              <a:picLocks noChangeAspect="1"/>
            </p:cNvPicPr>
            <p:nvPr/>
          </p:nvPicPr>
          <p:blipFill>
            <a:blip r:embed="rId5" cstate="print"/>
            <a:srcRect t="7134"/>
            <a:stretch>
              <a:fillRect/>
            </a:stretch>
          </p:blipFill>
          <p:spPr>
            <a:xfrm>
              <a:off x="6724033" y="3573016"/>
              <a:ext cx="1520375" cy="1800000"/>
            </a:xfrm>
            <a:prstGeom prst="rect">
              <a:avLst/>
            </a:prstGeom>
          </p:spPr>
        </p:pic>
        <p:sp>
          <p:nvSpPr>
            <p:cNvPr id="22" name="14 Metin kutusu"/>
            <p:cNvSpPr txBox="1"/>
            <p:nvPr/>
          </p:nvSpPr>
          <p:spPr>
            <a:xfrm>
              <a:off x="6012160" y="5373216"/>
              <a:ext cx="31318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Uzm. Öğr.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Şerife Dilek GÖKÇINAR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Öğrenci İşleri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40152" y="3573016"/>
            <a:ext cx="2952328" cy="2508086"/>
            <a:chOff x="5724128" y="3573016"/>
            <a:chExt cx="2952328" cy="2508086"/>
          </a:xfrm>
        </p:grpSpPr>
        <p:pic>
          <p:nvPicPr>
            <p:cNvPr id="30" name="Picture 29" descr="batu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2360" y="3573016"/>
              <a:ext cx="1440000" cy="1800000"/>
            </a:xfrm>
            <a:prstGeom prst="rect">
              <a:avLst/>
            </a:prstGeom>
          </p:spPr>
        </p:pic>
        <p:sp>
          <p:nvSpPr>
            <p:cNvPr id="31" name="14 Metin kutusu"/>
            <p:cNvSpPr txBox="1"/>
            <p:nvPr/>
          </p:nvSpPr>
          <p:spPr>
            <a:xfrm>
              <a:off x="5724128" y="5373216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Batuhan Görkem GÜNAY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Öğrenci İşleri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419872" y="839357"/>
            <a:ext cx="3096344" cy="2361425"/>
            <a:chOff x="3419872" y="839357"/>
            <a:chExt cx="3096344" cy="2361425"/>
          </a:xfrm>
        </p:grpSpPr>
        <p:sp>
          <p:nvSpPr>
            <p:cNvPr id="33" name="14 Metin kutusu"/>
            <p:cNvSpPr txBox="1"/>
            <p:nvPr/>
          </p:nvSpPr>
          <p:spPr>
            <a:xfrm>
              <a:off x="3419872" y="2492896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Güliz DOĞAÇ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Yüksekokul Sekreteri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1" t="28856" r="26228" b="34776"/>
            <a:stretch/>
          </p:blipFill>
          <p:spPr>
            <a:xfrm>
              <a:off x="3893977" y="839357"/>
              <a:ext cx="1440000" cy="16625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ğlık Hizmetleri Meslek Yüksekokulu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123728" y="764704"/>
            <a:ext cx="5400000" cy="5400000"/>
          </a:xfrm>
          <a:prstGeom prst="rect">
            <a:avLst/>
          </a:prstGeom>
        </p:spPr>
      </p:pic>
      <p:pic>
        <p:nvPicPr>
          <p:cNvPr id="6" name="5 Resim" descr="ppt Theme yan başlık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87002" y="3087001"/>
            <a:ext cx="6858003" cy="68400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123728" y="446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ASHMYO İdari Kadro</a:t>
            </a:r>
          </a:p>
        </p:txBody>
      </p:sp>
      <p:grpSp>
        <p:nvGrpSpPr>
          <p:cNvPr id="17" name="16 Grup"/>
          <p:cNvGrpSpPr/>
          <p:nvPr/>
        </p:nvGrpSpPr>
        <p:grpSpPr>
          <a:xfrm>
            <a:off x="3347864" y="836712"/>
            <a:ext cx="2304256" cy="2815663"/>
            <a:chOff x="539552" y="908920"/>
            <a:chExt cx="2304256" cy="2815663"/>
          </a:xfrm>
        </p:grpSpPr>
        <p:sp>
          <p:nvSpPr>
            <p:cNvPr id="33" name="14 Metin kutusu"/>
            <p:cNvSpPr txBox="1"/>
            <p:nvPr/>
          </p:nvSpPr>
          <p:spPr>
            <a:xfrm>
              <a:off x="539552" y="2708920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Şef  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Hilmi Cem AKSOY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Taşınır-Ayniyat</a:t>
              </a:r>
            </a:p>
          </p:txBody>
        </p:sp>
        <p:pic>
          <p:nvPicPr>
            <p:cNvPr id="23" name="Picture 22" descr="hilmi.png"/>
            <p:cNvPicPr>
              <a:picLocks noChangeAspect="1"/>
            </p:cNvPicPr>
            <p:nvPr/>
          </p:nvPicPr>
          <p:blipFill>
            <a:blip r:embed="rId4" cstate="print"/>
            <a:srcRect b="15070"/>
            <a:stretch>
              <a:fillRect/>
            </a:stretch>
          </p:blipFill>
          <p:spPr>
            <a:xfrm>
              <a:off x="971600" y="908920"/>
              <a:ext cx="1390725" cy="18000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11560" y="836712"/>
            <a:ext cx="2304256" cy="2508086"/>
            <a:chOff x="827584" y="836712"/>
            <a:chExt cx="2304256" cy="2508086"/>
          </a:xfrm>
        </p:grpSpPr>
        <p:pic>
          <p:nvPicPr>
            <p:cNvPr id="26" name="Picture 25" descr="ferha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242" y="836712"/>
              <a:ext cx="1481542" cy="1800000"/>
            </a:xfrm>
            <a:prstGeom prst="rect">
              <a:avLst/>
            </a:prstGeom>
          </p:spPr>
        </p:pic>
        <p:sp>
          <p:nvSpPr>
            <p:cNvPr id="28" name="14 Metin kutusu"/>
            <p:cNvSpPr txBox="1"/>
            <p:nvPr/>
          </p:nvSpPr>
          <p:spPr>
            <a:xfrm>
              <a:off x="827584" y="2636912"/>
              <a:ext cx="2304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>
                  <a:latin typeface="Times New Roman" pitchFamily="18" charset="0"/>
                  <a:cs typeface="Times New Roman" pitchFamily="18" charset="0"/>
                </a:rPr>
                <a:t>     Ferhat KELEK</a:t>
              </a:r>
              <a:endParaRPr lang="tr-TR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Öğrenci İşleri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5796136" y="908720"/>
            <a:ext cx="2448272" cy="2743655"/>
            <a:chOff x="5364088" y="908720"/>
            <a:chExt cx="2448272" cy="2743655"/>
          </a:xfrm>
        </p:grpSpPr>
        <p:sp>
          <p:nvSpPr>
            <p:cNvPr id="32" name="14 Metin kutusu"/>
            <p:cNvSpPr txBox="1"/>
            <p:nvPr/>
          </p:nvSpPr>
          <p:spPr>
            <a:xfrm>
              <a:off x="5364088" y="2636712"/>
              <a:ext cx="2448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      Şef   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Mehmet KOCABAĞ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İdari-Mali İşler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908720"/>
              <a:ext cx="1548000" cy="1800000"/>
            </a:xfrm>
            <a:prstGeom prst="rect">
              <a:avLst/>
            </a:prstGeom>
          </p:spPr>
        </p:pic>
      </p:grpSp>
      <p:grpSp>
        <p:nvGrpSpPr>
          <p:cNvPr id="5" name="Grup 4"/>
          <p:cNvGrpSpPr/>
          <p:nvPr/>
        </p:nvGrpSpPr>
        <p:grpSpPr>
          <a:xfrm>
            <a:off x="611560" y="3501208"/>
            <a:ext cx="2304256" cy="2520080"/>
            <a:chOff x="611560" y="3501208"/>
            <a:chExt cx="2304256" cy="2520080"/>
          </a:xfrm>
        </p:grpSpPr>
        <p:sp>
          <p:nvSpPr>
            <p:cNvPr id="37" name="14 Metin kutusu"/>
            <p:cNvSpPr txBox="1"/>
            <p:nvPr/>
          </p:nvSpPr>
          <p:spPr>
            <a:xfrm>
              <a:off x="611560" y="5313402"/>
              <a:ext cx="2304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Şenol BAYEZİT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Peronel-Kurul İşleri</a:t>
              </a: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6" r="18626"/>
            <a:stretch/>
          </p:blipFill>
          <p:spPr>
            <a:xfrm>
              <a:off x="1105469" y="3501208"/>
              <a:ext cx="1306291" cy="1800000"/>
            </a:xfrm>
            <a:prstGeom prst="rect">
              <a:avLst/>
            </a:prstGeom>
          </p:spPr>
        </p:pic>
      </p:grpSp>
      <p:grpSp>
        <p:nvGrpSpPr>
          <p:cNvPr id="9" name="Grup 8"/>
          <p:cNvGrpSpPr/>
          <p:nvPr/>
        </p:nvGrpSpPr>
        <p:grpSpPr>
          <a:xfrm>
            <a:off x="4860032" y="3597604"/>
            <a:ext cx="2304256" cy="2495692"/>
            <a:chOff x="4788024" y="3513402"/>
            <a:chExt cx="2304256" cy="2495692"/>
          </a:xfrm>
        </p:grpSpPr>
        <p:sp>
          <p:nvSpPr>
            <p:cNvPr id="42" name="14 Metin kutusu"/>
            <p:cNvSpPr txBox="1"/>
            <p:nvPr/>
          </p:nvSpPr>
          <p:spPr>
            <a:xfrm>
              <a:off x="4788024" y="5301208"/>
              <a:ext cx="2304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Eslem YILMAZ</a:t>
              </a:r>
            </a:p>
            <a:p>
              <a:r>
                <a:rPr lang="tr-TR" sz="2000" dirty="0">
                  <a:latin typeface="Times New Roman" pitchFamily="18" charset="0"/>
                  <a:cs typeface="Times New Roman" pitchFamily="18" charset="0"/>
                </a:rPr>
                <a:t>        Yazı İşleri</a:t>
              </a:r>
            </a:p>
          </p:txBody>
        </p:sp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81" r="50000" b="32710"/>
            <a:stretch/>
          </p:blipFill>
          <p:spPr>
            <a:xfrm>
              <a:off x="5264190" y="3513402"/>
              <a:ext cx="1324034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1592</Words>
  <Application>Microsoft Office PowerPoint</Application>
  <PresentationFormat>Ekran Gösterisi (4:3)</PresentationFormat>
  <Paragraphs>305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Calligraphy</vt:lpstr>
      <vt:lpstr>Tahoma</vt:lpstr>
      <vt:lpstr>Times New Roman</vt:lpstr>
      <vt:lpstr>Wingdings</vt:lpstr>
      <vt:lpstr>Office Theme</vt:lpstr>
      <vt:lpstr>AYDIN SAĞLIK HİZMETLERİ MESLEK YÜKSEKOKULU  2023-2024 Eğitim Öğretim Yılı ORYANTASYON TOPLANTISI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msoysal</dc:creator>
  <cp:lastModifiedBy>BATUHAN G�RKEM G�NAY</cp:lastModifiedBy>
  <cp:revision>547</cp:revision>
  <cp:lastPrinted>2017-06-13T11:51:37Z</cp:lastPrinted>
  <dcterms:created xsi:type="dcterms:W3CDTF">2015-06-22T11:57:09Z</dcterms:created>
  <dcterms:modified xsi:type="dcterms:W3CDTF">2023-10-12T11:35:18Z</dcterms:modified>
</cp:coreProperties>
</file>